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34" d="100"/>
          <a:sy n="134" d="100"/>
        </p:scale>
        <p:origin x="-72" y="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A654FF-9B12-ED41-9850-A3109B1572BE}" type="doc">
      <dgm:prSet loTypeId="urn:microsoft.com/office/officeart/2005/8/layout/orgChart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1F55B71E-55AF-3C4E-8A44-C16FB04D3D4E}">
      <dgm:prSet phldrT="[Testo]"/>
      <dgm:spPr/>
      <dgm:t>
        <a:bodyPr/>
        <a:lstStyle/>
        <a:p>
          <a:r>
            <a:rPr lang="it-IT" dirty="0" smtClean="0">
              <a:solidFill>
                <a:srgbClr val="000000"/>
              </a:solidFill>
            </a:rPr>
            <a:t>INGEGNERE CAPO</a:t>
          </a:r>
          <a:endParaRPr lang="it-IT" dirty="0">
            <a:solidFill>
              <a:srgbClr val="000000"/>
            </a:solidFill>
          </a:endParaRPr>
        </a:p>
      </dgm:t>
    </dgm:pt>
    <dgm:pt modelId="{BE238726-0DF0-5F40-B81A-3B8734262E9E}" type="parTrans" cxnId="{54DAE178-715B-EE46-8982-B57D9394AD10}">
      <dgm:prSet/>
      <dgm:spPr/>
      <dgm:t>
        <a:bodyPr/>
        <a:lstStyle/>
        <a:p>
          <a:endParaRPr lang="it-IT"/>
        </a:p>
      </dgm:t>
    </dgm:pt>
    <dgm:pt modelId="{AC28767C-A85A-174F-B808-B8108ADF7D1F}" type="sibTrans" cxnId="{54DAE178-715B-EE46-8982-B57D9394AD10}">
      <dgm:prSet/>
      <dgm:spPr/>
      <dgm:t>
        <a:bodyPr/>
        <a:lstStyle/>
        <a:p>
          <a:endParaRPr lang="it-IT"/>
        </a:p>
      </dgm:t>
    </dgm:pt>
    <dgm:pt modelId="{C6C7E442-4C38-B045-91BC-FEFB8985E436}">
      <dgm:prSet phldrT="[Testo]"/>
      <dgm:spPr/>
      <dgm:t>
        <a:bodyPr/>
        <a:lstStyle/>
        <a:p>
          <a:r>
            <a:rPr lang="it-IT" dirty="0" smtClean="0">
              <a:solidFill>
                <a:srgbClr val="000000"/>
              </a:solidFill>
            </a:rPr>
            <a:t>DIPENDENTI</a:t>
          </a:r>
          <a:endParaRPr lang="it-IT" dirty="0">
            <a:solidFill>
              <a:srgbClr val="000000"/>
            </a:solidFill>
          </a:endParaRPr>
        </a:p>
      </dgm:t>
    </dgm:pt>
    <dgm:pt modelId="{F0455FD5-9CA6-D94F-8B16-F6E91B16958B}" type="parTrans" cxnId="{56AE59EA-349E-E845-8CEE-F2F3E0251787}">
      <dgm:prSet/>
      <dgm:spPr/>
      <dgm:t>
        <a:bodyPr/>
        <a:lstStyle/>
        <a:p>
          <a:endParaRPr lang="it-IT"/>
        </a:p>
      </dgm:t>
    </dgm:pt>
    <dgm:pt modelId="{69E232BA-FE0D-FA4E-BBA3-B9D42CCF0BE4}" type="sibTrans" cxnId="{56AE59EA-349E-E845-8CEE-F2F3E0251787}">
      <dgm:prSet/>
      <dgm:spPr/>
      <dgm:t>
        <a:bodyPr/>
        <a:lstStyle/>
        <a:p>
          <a:endParaRPr lang="it-IT"/>
        </a:p>
      </dgm:t>
    </dgm:pt>
    <dgm:pt modelId="{B580FE9B-A957-5046-BD7B-CAF055517831}">
      <dgm:prSet phldrT="[Testo]"/>
      <dgm:spPr/>
      <dgm:t>
        <a:bodyPr/>
        <a:lstStyle/>
        <a:p>
          <a:r>
            <a:rPr lang="it-IT" dirty="0" smtClean="0">
              <a:solidFill>
                <a:srgbClr val="000000"/>
              </a:solidFill>
            </a:rPr>
            <a:t>COLLABORATORI ESTERNI COORDINATI</a:t>
          </a:r>
          <a:endParaRPr lang="it-IT" dirty="0">
            <a:solidFill>
              <a:srgbClr val="000000"/>
            </a:solidFill>
          </a:endParaRPr>
        </a:p>
      </dgm:t>
    </dgm:pt>
    <dgm:pt modelId="{654AC885-A5BB-9A40-AD4A-8CBFF266A741}" type="parTrans" cxnId="{37E69DA5-26C5-7A44-8468-9D0B97FA1BB6}">
      <dgm:prSet/>
      <dgm:spPr/>
      <dgm:t>
        <a:bodyPr/>
        <a:lstStyle/>
        <a:p>
          <a:endParaRPr lang="it-IT"/>
        </a:p>
      </dgm:t>
    </dgm:pt>
    <dgm:pt modelId="{C809F435-6D9D-DF40-B32C-50BE28384AED}" type="sibTrans" cxnId="{37E69DA5-26C5-7A44-8468-9D0B97FA1BB6}">
      <dgm:prSet/>
      <dgm:spPr/>
      <dgm:t>
        <a:bodyPr/>
        <a:lstStyle/>
        <a:p>
          <a:endParaRPr lang="it-IT"/>
        </a:p>
      </dgm:t>
    </dgm:pt>
    <dgm:pt modelId="{4E39773F-76F0-D746-824D-9E5830ED26B5}">
      <dgm:prSet/>
      <dgm:spPr/>
      <dgm:t>
        <a:bodyPr/>
        <a:lstStyle/>
        <a:p>
          <a:r>
            <a:rPr lang="it-IT" dirty="0" smtClean="0">
              <a:solidFill>
                <a:srgbClr val="000000"/>
              </a:solidFill>
            </a:rPr>
            <a:t>2 INGEGNERI SENIOR</a:t>
          </a:r>
          <a:endParaRPr lang="it-IT" dirty="0">
            <a:solidFill>
              <a:srgbClr val="000000"/>
            </a:solidFill>
          </a:endParaRPr>
        </a:p>
      </dgm:t>
    </dgm:pt>
    <dgm:pt modelId="{3A15095A-C36E-214B-924D-ECEFDE332908}" type="parTrans" cxnId="{F14CB63D-4B00-A843-B505-8C5B63852336}">
      <dgm:prSet/>
      <dgm:spPr/>
      <dgm:t>
        <a:bodyPr/>
        <a:lstStyle/>
        <a:p>
          <a:endParaRPr lang="it-IT"/>
        </a:p>
      </dgm:t>
    </dgm:pt>
    <dgm:pt modelId="{DE699C06-7482-A74A-9EA6-BE5E78542A84}" type="sibTrans" cxnId="{F14CB63D-4B00-A843-B505-8C5B63852336}">
      <dgm:prSet/>
      <dgm:spPr/>
      <dgm:t>
        <a:bodyPr/>
        <a:lstStyle/>
        <a:p>
          <a:endParaRPr lang="it-IT"/>
        </a:p>
      </dgm:t>
    </dgm:pt>
    <dgm:pt modelId="{AF98151E-5C48-E943-AB59-09F57B9D178E}">
      <dgm:prSet/>
      <dgm:spPr/>
      <dgm:t>
        <a:bodyPr/>
        <a:lstStyle/>
        <a:p>
          <a:r>
            <a:rPr lang="it-IT" dirty="0" smtClean="0">
              <a:solidFill>
                <a:srgbClr val="000000"/>
              </a:solidFill>
            </a:rPr>
            <a:t>3 INGEGNERI JUNIOR</a:t>
          </a:r>
          <a:endParaRPr lang="it-IT" dirty="0">
            <a:solidFill>
              <a:srgbClr val="000000"/>
            </a:solidFill>
          </a:endParaRPr>
        </a:p>
      </dgm:t>
    </dgm:pt>
    <dgm:pt modelId="{B7873235-490F-5040-8F6C-49499FC3AFA8}" type="parTrans" cxnId="{45F830D2-0979-D346-BE6C-BF530F2E8B50}">
      <dgm:prSet/>
      <dgm:spPr/>
      <dgm:t>
        <a:bodyPr/>
        <a:lstStyle/>
        <a:p>
          <a:endParaRPr lang="it-IT"/>
        </a:p>
      </dgm:t>
    </dgm:pt>
    <dgm:pt modelId="{B9089CC0-A819-8B47-B057-334EBE46D3AB}" type="sibTrans" cxnId="{45F830D2-0979-D346-BE6C-BF530F2E8B50}">
      <dgm:prSet/>
      <dgm:spPr/>
      <dgm:t>
        <a:bodyPr/>
        <a:lstStyle/>
        <a:p>
          <a:endParaRPr lang="it-IT"/>
        </a:p>
      </dgm:t>
    </dgm:pt>
    <dgm:pt modelId="{E2B9D1E3-EBA7-4346-85B2-E37A121EE1F4}">
      <dgm:prSet/>
      <dgm:spPr/>
      <dgm:t>
        <a:bodyPr/>
        <a:lstStyle/>
        <a:p>
          <a:r>
            <a:rPr lang="it-IT" dirty="0" smtClean="0">
              <a:solidFill>
                <a:srgbClr val="000000"/>
              </a:solidFill>
            </a:rPr>
            <a:t>1 GEOMETRA SENIOR</a:t>
          </a:r>
          <a:endParaRPr lang="it-IT" dirty="0">
            <a:solidFill>
              <a:srgbClr val="000000"/>
            </a:solidFill>
          </a:endParaRPr>
        </a:p>
      </dgm:t>
    </dgm:pt>
    <dgm:pt modelId="{4160A493-1047-B54C-946C-7FEC91F363D2}" type="parTrans" cxnId="{0D1D954E-90A6-0B44-8B3A-40EED2D86A23}">
      <dgm:prSet/>
      <dgm:spPr/>
      <dgm:t>
        <a:bodyPr/>
        <a:lstStyle/>
        <a:p>
          <a:endParaRPr lang="it-IT"/>
        </a:p>
      </dgm:t>
    </dgm:pt>
    <dgm:pt modelId="{80D0DC40-8466-994C-A37E-38A468630157}" type="sibTrans" cxnId="{0D1D954E-90A6-0B44-8B3A-40EED2D86A23}">
      <dgm:prSet/>
      <dgm:spPr/>
      <dgm:t>
        <a:bodyPr/>
        <a:lstStyle/>
        <a:p>
          <a:endParaRPr lang="it-IT"/>
        </a:p>
      </dgm:t>
    </dgm:pt>
    <dgm:pt modelId="{4417CE4E-8BF5-084C-9F7F-74AA25FE5171}">
      <dgm:prSet/>
      <dgm:spPr/>
      <dgm:t>
        <a:bodyPr/>
        <a:lstStyle/>
        <a:p>
          <a:r>
            <a:rPr lang="it-IT" dirty="0" smtClean="0">
              <a:solidFill>
                <a:srgbClr val="000000"/>
              </a:solidFill>
            </a:rPr>
            <a:t>3 GEOLOGI SENIOR</a:t>
          </a:r>
          <a:endParaRPr lang="it-IT" dirty="0">
            <a:solidFill>
              <a:srgbClr val="000000"/>
            </a:solidFill>
          </a:endParaRPr>
        </a:p>
      </dgm:t>
    </dgm:pt>
    <dgm:pt modelId="{8DCD5FB3-3C3D-0341-93A4-5800201C50A5}" type="parTrans" cxnId="{083E3FFE-AA58-534A-8E40-C177860FCF32}">
      <dgm:prSet/>
      <dgm:spPr/>
      <dgm:t>
        <a:bodyPr/>
        <a:lstStyle/>
        <a:p>
          <a:endParaRPr lang="it-IT"/>
        </a:p>
      </dgm:t>
    </dgm:pt>
    <dgm:pt modelId="{87A20F9B-A831-9848-86D9-AE077FC1C476}" type="sibTrans" cxnId="{083E3FFE-AA58-534A-8E40-C177860FCF32}">
      <dgm:prSet/>
      <dgm:spPr/>
      <dgm:t>
        <a:bodyPr/>
        <a:lstStyle/>
        <a:p>
          <a:endParaRPr lang="it-IT"/>
        </a:p>
      </dgm:t>
    </dgm:pt>
    <dgm:pt modelId="{3FC2FE21-B799-2F47-9FE1-664CDEB40222}">
      <dgm:prSet/>
      <dgm:spPr/>
      <dgm:t>
        <a:bodyPr/>
        <a:lstStyle/>
        <a:p>
          <a:r>
            <a:rPr lang="it-IT" dirty="0" smtClean="0">
              <a:solidFill>
                <a:srgbClr val="000000"/>
              </a:solidFill>
            </a:rPr>
            <a:t>2 TOPOGRAFI SENIOR</a:t>
          </a:r>
          <a:endParaRPr lang="it-IT" dirty="0">
            <a:solidFill>
              <a:srgbClr val="000000"/>
            </a:solidFill>
          </a:endParaRPr>
        </a:p>
      </dgm:t>
    </dgm:pt>
    <dgm:pt modelId="{77770775-85E2-7545-977A-9A2FBFC6A15F}" type="parTrans" cxnId="{6616DD29-473E-F145-83B6-1F698C867D8B}">
      <dgm:prSet/>
      <dgm:spPr/>
      <dgm:t>
        <a:bodyPr/>
        <a:lstStyle/>
        <a:p>
          <a:endParaRPr lang="it-IT"/>
        </a:p>
      </dgm:t>
    </dgm:pt>
    <dgm:pt modelId="{18477D59-14EF-2F43-A009-1F3D7C3599BF}" type="sibTrans" cxnId="{6616DD29-473E-F145-83B6-1F698C867D8B}">
      <dgm:prSet/>
      <dgm:spPr/>
      <dgm:t>
        <a:bodyPr/>
        <a:lstStyle/>
        <a:p>
          <a:endParaRPr lang="it-IT"/>
        </a:p>
      </dgm:t>
    </dgm:pt>
    <dgm:pt modelId="{FF969D31-9FAB-7C4A-8244-94001B06F731}">
      <dgm:prSet/>
      <dgm:spPr/>
      <dgm:t>
        <a:bodyPr/>
        <a:lstStyle/>
        <a:p>
          <a:r>
            <a:rPr lang="it-IT" dirty="0" smtClean="0">
              <a:solidFill>
                <a:srgbClr val="000000"/>
              </a:solidFill>
            </a:rPr>
            <a:t>1 ARCHITETTO SENIOR</a:t>
          </a:r>
          <a:endParaRPr lang="it-IT" dirty="0">
            <a:solidFill>
              <a:srgbClr val="000000"/>
            </a:solidFill>
          </a:endParaRPr>
        </a:p>
      </dgm:t>
    </dgm:pt>
    <dgm:pt modelId="{4B80A998-3360-8E4E-9C3C-AF6835775A18}" type="parTrans" cxnId="{A83CFFDC-95DB-A64A-B03B-9B0C01768F01}">
      <dgm:prSet/>
      <dgm:spPr/>
      <dgm:t>
        <a:bodyPr/>
        <a:lstStyle/>
        <a:p>
          <a:endParaRPr lang="it-IT"/>
        </a:p>
      </dgm:t>
    </dgm:pt>
    <dgm:pt modelId="{8BB1E9B3-5087-D644-B34D-DEC4B224CE2D}" type="sibTrans" cxnId="{A83CFFDC-95DB-A64A-B03B-9B0C01768F01}">
      <dgm:prSet/>
      <dgm:spPr/>
      <dgm:t>
        <a:bodyPr/>
        <a:lstStyle/>
        <a:p>
          <a:endParaRPr lang="it-IT"/>
        </a:p>
      </dgm:t>
    </dgm:pt>
    <dgm:pt modelId="{FAC67CAF-FD5A-1C48-B389-DC78BD3B4040}">
      <dgm:prSet/>
      <dgm:spPr/>
      <dgm:t>
        <a:bodyPr/>
        <a:lstStyle/>
        <a:p>
          <a:r>
            <a:rPr lang="it-IT" dirty="0" smtClean="0">
              <a:solidFill>
                <a:srgbClr val="000000"/>
              </a:solidFill>
            </a:rPr>
            <a:t>1 DOTTORE FORESTALE</a:t>
          </a:r>
          <a:endParaRPr lang="it-IT" dirty="0">
            <a:solidFill>
              <a:srgbClr val="000000"/>
            </a:solidFill>
          </a:endParaRPr>
        </a:p>
      </dgm:t>
    </dgm:pt>
    <dgm:pt modelId="{01FE0101-8DEC-F243-A29F-26C3301A84AF}" type="parTrans" cxnId="{4E79A44E-B809-A546-B82E-C96D69F75CB0}">
      <dgm:prSet/>
      <dgm:spPr/>
      <dgm:t>
        <a:bodyPr/>
        <a:lstStyle/>
        <a:p>
          <a:endParaRPr lang="it-IT"/>
        </a:p>
      </dgm:t>
    </dgm:pt>
    <dgm:pt modelId="{46D97C05-9640-B648-88BA-EE19B87F84BA}" type="sibTrans" cxnId="{4E79A44E-B809-A546-B82E-C96D69F75CB0}">
      <dgm:prSet/>
      <dgm:spPr/>
      <dgm:t>
        <a:bodyPr/>
        <a:lstStyle/>
        <a:p>
          <a:endParaRPr lang="it-IT"/>
        </a:p>
      </dgm:t>
    </dgm:pt>
    <dgm:pt modelId="{8D1D4768-B3C5-AC49-844A-97A2BD4D2778}">
      <dgm:prSet/>
      <dgm:spPr/>
      <dgm:t>
        <a:bodyPr/>
        <a:lstStyle/>
        <a:p>
          <a:r>
            <a:rPr lang="it-IT" dirty="0" smtClean="0">
              <a:solidFill>
                <a:srgbClr val="000000"/>
              </a:solidFill>
            </a:rPr>
            <a:t>1 AMMINISTRATIVO</a:t>
          </a:r>
          <a:endParaRPr lang="it-IT" dirty="0">
            <a:solidFill>
              <a:srgbClr val="000000"/>
            </a:solidFill>
          </a:endParaRPr>
        </a:p>
      </dgm:t>
    </dgm:pt>
    <dgm:pt modelId="{0A7A4118-DD17-BE43-BF1B-F41BCE46BF76}" type="parTrans" cxnId="{54611383-0236-2845-A926-F43B39506F48}">
      <dgm:prSet/>
      <dgm:spPr/>
      <dgm:t>
        <a:bodyPr/>
        <a:lstStyle/>
        <a:p>
          <a:endParaRPr lang="it-IT"/>
        </a:p>
      </dgm:t>
    </dgm:pt>
    <dgm:pt modelId="{C5D387A9-0D69-8442-A258-08F2B304245B}" type="sibTrans" cxnId="{54611383-0236-2845-A926-F43B39506F48}">
      <dgm:prSet/>
      <dgm:spPr/>
      <dgm:t>
        <a:bodyPr/>
        <a:lstStyle/>
        <a:p>
          <a:endParaRPr lang="it-IT"/>
        </a:p>
      </dgm:t>
    </dgm:pt>
    <dgm:pt modelId="{8BC58C1C-5BB6-024B-AE8B-0241DC665F54}" type="pres">
      <dgm:prSet presAssocID="{D8A654FF-9B12-ED41-9850-A3109B1572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C26D6A9C-1042-D341-8E47-6544DE3646F7}" type="pres">
      <dgm:prSet presAssocID="{1F55B71E-55AF-3C4E-8A44-C16FB04D3D4E}" presName="hierRoot1" presStyleCnt="0">
        <dgm:presLayoutVars>
          <dgm:hierBranch val="init"/>
        </dgm:presLayoutVars>
      </dgm:prSet>
      <dgm:spPr/>
    </dgm:pt>
    <dgm:pt modelId="{9EA64253-4234-0F4A-963F-3E7BE6070280}" type="pres">
      <dgm:prSet presAssocID="{1F55B71E-55AF-3C4E-8A44-C16FB04D3D4E}" presName="rootComposite1" presStyleCnt="0"/>
      <dgm:spPr/>
    </dgm:pt>
    <dgm:pt modelId="{275E86A8-4B3F-9B47-83E2-8B3CE6BC20B7}" type="pres">
      <dgm:prSet presAssocID="{1F55B71E-55AF-3C4E-8A44-C16FB04D3D4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0881876-8B4C-4148-97C5-3DF7DA14E0D8}" type="pres">
      <dgm:prSet presAssocID="{1F55B71E-55AF-3C4E-8A44-C16FB04D3D4E}" presName="rootConnector1" presStyleLbl="node1" presStyleIdx="0" presStyleCnt="0"/>
      <dgm:spPr/>
      <dgm:t>
        <a:bodyPr/>
        <a:lstStyle/>
        <a:p>
          <a:endParaRPr lang="it-IT"/>
        </a:p>
      </dgm:t>
    </dgm:pt>
    <dgm:pt modelId="{D9C6DC1B-3FF3-2F4D-96A7-30655B9DEA47}" type="pres">
      <dgm:prSet presAssocID="{1F55B71E-55AF-3C4E-8A44-C16FB04D3D4E}" presName="hierChild2" presStyleCnt="0"/>
      <dgm:spPr/>
    </dgm:pt>
    <dgm:pt modelId="{241A6C6B-F627-DF49-8755-F1C253FF2041}" type="pres">
      <dgm:prSet presAssocID="{F0455FD5-9CA6-D94F-8B16-F6E91B16958B}" presName="Name37" presStyleLbl="parChTrans1D2" presStyleIdx="0" presStyleCnt="2"/>
      <dgm:spPr/>
      <dgm:t>
        <a:bodyPr/>
        <a:lstStyle/>
        <a:p>
          <a:endParaRPr lang="it-IT"/>
        </a:p>
      </dgm:t>
    </dgm:pt>
    <dgm:pt modelId="{04624D7E-37F2-D74B-9BC3-6AF60AA273C8}" type="pres">
      <dgm:prSet presAssocID="{C6C7E442-4C38-B045-91BC-FEFB8985E436}" presName="hierRoot2" presStyleCnt="0">
        <dgm:presLayoutVars>
          <dgm:hierBranch val="init"/>
        </dgm:presLayoutVars>
      </dgm:prSet>
      <dgm:spPr/>
    </dgm:pt>
    <dgm:pt modelId="{C6A71495-5A19-4746-BAF0-1722459EE5C1}" type="pres">
      <dgm:prSet presAssocID="{C6C7E442-4C38-B045-91BC-FEFB8985E436}" presName="rootComposite" presStyleCnt="0"/>
      <dgm:spPr/>
    </dgm:pt>
    <dgm:pt modelId="{8CEE7E6D-7911-E447-92EB-70C0A8482A9C}" type="pres">
      <dgm:prSet presAssocID="{C6C7E442-4C38-B045-91BC-FEFB8985E43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87163F0-3D89-7D4F-B850-702F1AD34F47}" type="pres">
      <dgm:prSet presAssocID="{C6C7E442-4C38-B045-91BC-FEFB8985E436}" presName="rootConnector" presStyleLbl="node2" presStyleIdx="0" presStyleCnt="2"/>
      <dgm:spPr/>
      <dgm:t>
        <a:bodyPr/>
        <a:lstStyle/>
        <a:p>
          <a:endParaRPr lang="it-IT"/>
        </a:p>
      </dgm:t>
    </dgm:pt>
    <dgm:pt modelId="{4711DB27-6E5E-F945-821B-F8B4935259CD}" type="pres">
      <dgm:prSet presAssocID="{C6C7E442-4C38-B045-91BC-FEFB8985E436}" presName="hierChild4" presStyleCnt="0"/>
      <dgm:spPr/>
    </dgm:pt>
    <dgm:pt modelId="{61366007-71DF-D744-AF5C-EC84FE9C4113}" type="pres">
      <dgm:prSet presAssocID="{3A15095A-C36E-214B-924D-ECEFDE332908}" presName="Name37" presStyleLbl="parChTrans1D3" presStyleIdx="0" presStyleCnt="8"/>
      <dgm:spPr/>
      <dgm:t>
        <a:bodyPr/>
        <a:lstStyle/>
        <a:p>
          <a:endParaRPr lang="it-IT"/>
        </a:p>
      </dgm:t>
    </dgm:pt>
    <dgm:pt modelId="{E268985C-3C36-E24C-AF5A-E05D786A40EB}" type="pres">
      <dgm:prSet presAssocID="{4E39773F-76F0-D746-824D-9E5830ED26B5}" presName="hierRoot2" presStyleCnt="0">
        <dgm:presLayoutVars>
          <dgm:hierBranch val="init"/>
        </dgm:presLayoutVars>
      </dgm:prSet>
      <dgm:spPr/>
    </dgm:pt>
    <dgm:pt modelId="{80DC38C3-BF19-E149-9C76-F9BF3718D1A2}" type="pres">
      <dgm:prSet presAssocID="{4E39773F-76F0-D746-824D-9E5830ED26B5}" presName="rootComposite" presStyleCnt="0"/>
      <dgm:spPr/>
    </dgm:pt>
    <dgm:pt modelId="{70FDCC3A-F48F-3540-8929-B0EC5168E85A}" type="pres">
      <dgm:prSet presAssocID="{4E39773F-76F0-D746-824D-9E5830ED26B5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3D1FD0B-57C5-AB4B-9717-BC588806126B}" type="pres">
      <dgm:prSet presAssocID="{4E39773F-76F0-D746-824D-9E5830ED26B5}" presName="rootConnector" presStyleLbl="node3" presStyleIdx="0" presStyleCnt="8"/>
      <dgm:spPr/>
      <dgm:t>
        <a:bodyPr/>
        <a:lstStyle/>
        <a:p>
          <a:endParaRPr lang="it-IT"/>
        </a:p>
      </dgm:t>
    </dgm:pt>
    <dgm:pt modelId="{D8BE79CC-55C4-B64A-BE60-441E0F2DAC6D}" type="pres">
      <dgm:prSet presAssocID="{4E39773F-76F0-D746-824D-9E5830ED26B5}" presName="hierChild4" presStyleCnt="0"/>
      <dgm:spPr/>
    </dgm:pt>
    <dgm:pt modelId="{F0ED30A4-7076-AB42-B293-6ECABEE7DFB4}" type="pres">
      <dgm:prSet presAssocID="{4E39773F-76F0-D746-824D-9E5830ED26B5}" presName="hierChild5" presStyleCnt="0"/>
      <dgm:spPr/>
    </dgm:pt>
    <dgm:pt modelId="{5D42CE34-A9FC-354D-B274-82638E4DF4A1}" type="pres">
      <dgm:prSet presAssocID="{B7873235-490F-5040-8F6C-49499FC3AFA8}" presName="Name37" presStyleLbl="parChTrans1D3" presStyleIdx="1" presStyleCnt="8"/>
      <dgm:spPr/>
      <dgm:t>
        <a:bodyPr/>
        <a:lstStyle/>
        <a:p>
          <a:endParaRPr lang="it-IT"/>
        </a:p>
      </dgm:t>
    </dgm:pt>
    <dgm:pt modelId="{F50C99AB-531A-B049-8A9F-A4A40CF44BD8}" type="pres">
      <dgm:prSet presAssocID="{AF98151E-5C48-E943-AB59-09F57B9D178E}" presName="hierRoot2" presStyleCnt="0">
        <dgm:presLayoutVars>
          <dgm:hierBranch val="init"/>
        </dgm:presLayoutVars>
      </dgm:prSet>
      <dgm:spPr/>
    </dgm:pt>
    <dgm:pt modelId="{ACFC782A-412F-1B4E-9621-32EF53BC9687}" type="pres">
      <dgm:prSet presAssocID="{AF98151E-5C48-E943-AB59-09F57B9D178E}" presName="rootComposite" presStyleCnt="0"/>
      <dgm:spPr/>
    </dgm:pt>
    <dgm:pt modelId="{43281776-028C-244A-8F5C-93C85F0F6568}" type="pres">
      <dgm:prSet presAssocID="{AF98151E-5C48-E943-AB59-09F57B9D178E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D748F34-55AD-7341-A3D9-09D89C3621A8}" type="pres">
      <dgm:prSet presAssocID="{AF98151E-5C48-E943-AB59-09F57B9D178E}" presName="rootConnector" presStyleLbl="node3" presStyleIdx="1" presStyleCnt="8"/>
      <dgm:spPr/>
      <dgm:t>
        <a:bodyPr/>
        <a:lstStyle/>
        <a:p>
          <a:endParaRPr lang="it-IT"/>
        </a:p>
      </dgm:t>
    </dgm:pt>
    <dgm:pt modelId="{14C63C16-CD5B-EA44-BAAE-F765D72F0B55}" type="pres">
      <dgm:prSet presAssocID="{AF98151E-5C48-E943-AB59-09F57B9D178E}" presName="hierChild4" presStyleCnt="0"/>
      <dgm:spPr/>
    </dgm:pt>
    <dgm:pt modelId="{F92C92A7-5CE4-5F4F-BB10-CF7E25F86F3C}" type="pres">
      <dgm:prSet presAssocID="{AF98151E-5C48-E943-AB59-09F57B9D178E}" presName="hierChild5" presStyleCnt="0"/>
      <dgm:spPr/>
    </dgm:pt>
    <dgm:pt modelId="{B062D18E-D116-7248-92A3-C4CC08717F28}" type="pres">
      <dgm:prSet presAssocID="{4160A493-1047-B54C-946C-7FEC91F363D2}" presName="Name37" presStyleLbl="parChTrans1D3" presStyleIdx="2" presStyleCnt="8"/>
      <dgm:spPr/>
      <dgm:t>
        <a:bodyPr/>
        <a:lstStyle/>
        <a:p>
          <a:endParaRPr lang="it-IT"/>
        </a:p>
      </dgm:t>
    </dgm:pt>
    <dgm:pt modelId="{56C75893-5FC2-7948-8DA2-FD4764C981A1}" type="pres">
      <dgm:prSet presAssocID="{E2B9D1E3-EBA7-4346-85B2-E37A121EE1F4}" presName="hierRoot2" presStyleCnt="0">
        <dgm:presLayoutVars>
          <dgm:hierBranch val="init"/>
        </dgm:presLayoutVars>
      </dgm:prSet>
      <dgm:spPr/>
    </dgm:pt>
    <dgm:pt modelId="{0EC8B424-E162-494C-8472-53B2DB8BF27D}" type="pres">
      <dgm:prSet presAssocID="{E2B9D1E3-EBA7-4346-85B2-E37A121EE1F4}" presName="rootComposite" presStyleCnt="0"/>
      <dgm:spPr/>
    </dgm:pt>
    <dgm:pt modelId="{DB25757C-00AE-D24E-999A-014CAF6F3FAB}" type="pres">
      <dgm:prSet presAssocID="{E2B9D1E3-EBA7-4346-85B2-E37A121EE1F4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52A9D89-779D-0F4C-9BFD-9D3EAD9F2D06}" type="pres">
      <dgm:prSet presAssocID="{E2B9D1E3-EBA7-4346-85B2-E37A121EE1F4}" presName="rootConnector" presStyleLbl="node3" presStyleIdx="2" presStyleCnt="8"/>
      <dgm:spPr/>
      <dgm:t>
        <a:bodyPr/>
        <a:lstStyle/>
        <a:p>
          <a:endParaRPr lang="it-IT"/>
        </a:p>
      </dgm:t>
    </dgm:pt>
    <dgm:pt modelId="{6BE10551-2540-8349-9163-06CDE3AFF89F}" type="pres">
      <dgm:prSet presAssocID="{E2B9D1E3-EBA7-4346-85B2-E37A121EE1F4}" presName="hierChild4" presStyleCnt="0"/>
      <dgm:spPr/>
    </dgm:pt>
    <dgm:pt modelId="{CEEBFF6A-9A66-8240-8C07-EDFB18F35ED7}" type="pres">
      <dgm:prSet presAssocID="{E2B9D1E3-EBA7-4346-85B2-E37A121EE1F4}" presName="hierChild5" presStyleCnt="0"/>
      <dgm:spPr/>
    </dgm:pt>
    <dgm:pt modelId="{1FB80D68-ED84-D640-9423-9851E3C47AD3}" type="pres">
      <dgm:prSet presAssocID="{0A7A4118-DD17-BE43-BF1B-F41BCE46BF76}" presName="Name37" presStyleLbl="parChTrans1D3" presStyleIdx="3" presStyleCnt="8"/>
      <dgm:spPr/>
      <dgm:t>
        <a:bodyPr/>
        <a:lstStyle/>
        <a:p>
          <a:endParaRPr lang="it-IT"/>
        </a:p>
      </dgm:t>
    </dgm:pt>
    <dgm:pt modelId="{C959E0BC-F804-1C41-B81B-8ED952EFC78F}" type="pres">
      <dgm:prSet presAssocID="{8D1D4768-B3C5-AC49-844A-97A2BD4D2778}" presName="hierRoot2" presStyleCnt="0">
        <dgm:presLayoutVars>
          <dgm:hierBranch val="init"/>
        </dgm:presLayoutVars>
      </dgm:prSet>
      <dgm:spPr/>
    </dgm:pt>
    <dgm:pt modelId="{A4380D9E-7B5C-1A42-8359-B4BD04F47A22}" type="pres">
      <dgm:prSet presAssocID="{8D1D4768-B3C5-AC49-844A-97A2BD4D2778}" presName="rootComposite" presStyleCnt="0"/>
      <dgm:spPr/>
    </dgm:pt>
    <dgm:pt modelId="{5B013E67-B5E0-154E-A83A-37D0AAB6B4EE}" type="pres">
      <dgm:prSet presAssocID="{8D1D4768-B3C5-AC49-844A-97A2BD4D2778}" presName="rootText" presStyleLbl="node3" presStyleIdx="3" presStyleCnt="8" custScaleX="12847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4B60536-DC1A-2E49-ACAF-F8B521B9AD6F}" type="pres">
      <dgm:prSet presAssocID="{8D1D4768-B3C5-AC49-844A-97A2BD4D2778}" presName="rootConnector" presStyleLbl="node3" presStyleIdx="3" presStyleCnt="8"/>
      <dgm:spPr/>
      <dgm:t>
        <a:bodyPr/>
        <a:lstStyle/>
        <a:p>
          <a:endParaRPr lang="it-IT"/>
        </a:p>
      </dgm:t>
    </dgm:pt>
    <dgm:pt modelId="{7EA62D90-C59B-FE4C-B00F-6AC128B518B4}" type="pres">
      <dgm:prSet presAssocID="{8D1D4768-B3C5-AC49-844A-97A2BD4D2778}" presName="hierChild4" presStyleCnt="0"/>
      <dgm:spPr/>
    </dgm:pt>
    <dgm:pt modelId="{17C21833-AA45-F840-97F7-4893384526A6}" type="pres">
      <dgm:prSet presAssocID="{8D1D4768-B3C5-AC49-844A-97A2BD4D2778}" presName="hierChild5" presStyleCnt="0"/>
      <dgm:spPr/>
    </dgm:pt>
    <dgm:pt modelId="{435985D8-A0A4-804E-82E1-C7531027F1E5}" type="pres">
      <dgm:prSet presAssocID="{C6C7E442-4C38-B045-91BC-FEFB8985E436}" presName="hierChild5" presStyleCnt="0"/>
      <dgm:spPr/>
    </dgm:pt>
    <dgm:pt modelId="{1C9E1AAE-5D80-F14A-B0F1-D7F3B562758F}" type="pres">
      <dgm:prSet presAssocID="{654AC885-A5BB-9A40-AD4A-8CBFF266A741}" presName="Name37" presStyleLbl="parChTrans1D2" presStyleIdx="1" presStyleCnt="2"/>
      <dgm:spPr/>
      <dgm:t>
        <a:bodyPr/>
        <a:lstStyle/>
        <a:p>
          <a:endParaRPr lang="it-IT"/>
        </a:p>
      </dgm:t>
    </dgm:pt>
    <dgm:pt modelId="{BF35ACDE-DD35-DE41-9949-6AA840404F6F}" type="pres">
      <dgm:prSet presAssocID="{B580FE9B-A957-5046-BD7B-CAF055517831}" presName="hierRoot2" presStyleCnt="0">
        <dgm:presLayoutVars>
          <dgm:hierBranch val="init"/>
        </dgm:presLayoutVars>
      </dgm:prSet>
      <dgm:spPr/>
    </dgm:pt>
    <dgm:pt modelId="{72FC1116-4135-6141-8195-FFB2AA5662CE}" type="pres">
      <dgm:prSet presAssocID="{B580FE9B-A957-5046-BD7B-CAF055517831}" presName="rootComposite" presStyleCnt="0"/>
      <dgm:spPr/>
    </dgm:pt>
    <dgm:pt modelId="{AE226062-CF01-0C45-ABC0-A9213FBD1FBA}" type="pres">
      <dgm:prSet presAssocID="{B580FE9B-A957-5046-BD7B-CAF05551783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D7AD270-4726-834A-A824-7E3F02CEF617}" type="pres">
      <dgm:prSet presAssocID="{B580FE9B-A957-5046-BD7B-CAF055517831}" presName="rootConnector" presStyleLbl="node2" presStyleIdx="1" presStyleCnt="2"/>
      <dgm:spPr/>
      <dgm:t>
        <a:bodyPr/>
        <a:lstStyle/>
        <a:p>
          <a:endParaRPr lang="it-IT"/>
        </a:p>
      </dgm:t>
    </dgm:pt>
    <dgm:pt modelId="{1A24EF37-676C-5242-9813-349923BC100D}" type="pres">
      <dgm:prSet presAssocID="{B580FE9B-A957-5046-BD7B-CAF055517831}" presName="hierChild4" presStyleCnt="0"/>
      <dgm:spPr/>
    </dgm:pt>
    <dgm:pt modelId="{0DB334EF-9C33-9D44-ADB9-731C73D0FB76}" type="pres">
      <dgm:prSet presAssocID="{8DCD5FB3-3C3D-0341-93A4-5800201C50A5}" presName="Name37" presStyleLbl="parChTrans1D3" presStyleIdx="4" presStyleCnt="8"/>
      <dgm:spPr/>
      <dgm:t>
        <a:bodyPr/>
        <a:lstStyle/>
        <a:p>
          <a:endParaRPr lang="it-IT"/>
        </a:p>
      </dgm:t>
    </dgm:pt>
    <dgm:pt modelId="{85B5792C-E48C-2F4E-ACE2-432CD32433F7}" type="pres">
      <dgm:prSet presAssocID="{4417CE4E-8BF5-084C-9F7F-74AA25FE5171}" presName="hierRoot2" presStyleCnt="0">
        <dgm:presLayoutVars>
          <dgm:hierBranch val="init"/>
        </dgm:presLayoutVars>
      </dgm:prSet>
      <dgm:spPr/>
    </dgm:pt>
    <dgm:pt modelId="{72693F0D-89C3-404A-A08F-602D9DB7F41B}" type="pres">
      <dgm:prSet presAssocID="{4417CE4E-8BF5-084C-9F7F-74AA25FE5171}" presName="rootComposite" presStyleCnt="0"/>
      <dgm:spPr/>
    </dgm:pt>
    <dgm:pt modelId="{76BDF98E-3BCB-584F-B0B1-2E68C1FCA8D9}" type="pres">
      <dgm:prSet presAssocID="{4417CE4E-8BF5-084C-9F7F-74AA25FE5171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9D16795-A66F-D245-8D4F-6CCF4DED1615}" type="pres">
      <dgm:prSet presAssocID="{4417CE4E-8BF5-084C-9F7F-74AA25FE5171}" presName="rootConnector" presStyleLbl="node3" presStyleIdx="4" presStyleCnt="8"/>
      <dgm:spPr/>
      <dgm:t>
        <a:bodyPr/>
        <a:lstStyle/>
        <a:p>
          <a:endParaRPr lang="it-IT"/>
        </a:p>
      </dgm:t>
    </dgm:pt>
    <dgm:pt modelId="{5E0E1676-2B76-0946-9227-8A4D10C758E7}" type="pres">
      <dgm:prSet presAssocID="{4417CE4E-8BF5-084C-9F7F-74AA25FE5171}" presName="hierChild4" presStyleCnt="0"/>
      <dgm:spPr/>
    </dgm:pt>
    <dgm:pt modelId="{26656404-EFCB-F143-AABF-C9854CFA1738}" type="pres">
      <dgm:prSet presAssocID="{4417CE4E-8BF5-084C-9F7F-74AA25FE5171}" presName="hierChild5" presStyleCnt="0"/>
      <dgm:spPr/>
    </dgm:pt>
    <dgm:pt modelId="{2D43519E-F73C-F047-9C96-2E3CE6890675}" type="pres">
      <dgm:prSet presAssocID="{77770775-85E2-7545-977A-9A2FBFC6A15F}" presName="Name37" presStyleLbl="parChTrans1D3" presStyleIdx="5" presStyleCnt="8"/>
      <dgm:spPr/>
      <dgm:t>
        <a:bodyPr/>
        <a:lstStyle/>
        <a:p>
          <a:endParaRPr lang="it-IT"/>
        </a:p>
      </dgm:t>
    </dgm:pt>
    <dgm:pt modelId="{DF0517E6-79F5-A947-BC35-5C42D886C453}" type="pres">
      <dgm:prSet presAssocID="{3FC2FE21-B799-2F47-9FE1-664CDEB40222}" presName="hierRoot2" presStyleCnt="0">
        <dgm:presLayoutVars>
          <dgm:hierBranch val="init"/>
        </dgm:presLayoutVars>
      </dgm:prSet>
      <dgm:spPr/>
    </dgm:pt>
    <dgm:pt modelId="{2DE5159D-7C2D-6B4D-9375-7D7C7D883728}" type="pres">
      <dgm:prSet presAssocID="{3FC2FE21-B799-2F47-9FE1-664CDEB40222}" presName="rootComposite" presStyleCnt="0"/>
      <dgm:spPr/>
    </dgm:pt>
    <dgm:pt modelId="{90F48DBA-F948-A04E-ABB3-43CD82615A28}" type="pres">
      <dgm:prSet presAssocID="{3FC2FE21-B799-2F47-9FE1-664CDEB40222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DA1C3B2-14F2-774A-AC44-178C0BC9FA93}" type="pres">
      <dgm:prSet presAssocID="{3FC2FE21-B799-2F47-9FE1-664CDEB40222}" presName="rootConnector" presStyleLbl="node3" presStyleIdx="5" presStyleCnt="8"/>
      <dgm:spPr/>
      <dgm:t>
        <a:bodyPr/>
        <a:lstStyle/>
        <a:p>
          <a:endParaRPr lang="it-IT"/>
        </a:p>
      </dgm:t>
    </dgm:pt>
    <dgm:pt modelId="{85B0362C-ED30-7841-901C-C5F0424A8045}" type="pres">
      <dgm:prSet presAssocID="{3FC2FE21-B799-2F47-9FE1-664CDEB40222}" presName="hierChild4" presStyleCnt="0"/>
      <dgm:spPr/>
    </dgm:pt>
    <dgm:pt modelId="{D5C30445-9B14-3945-AE0D-E0A37DBD74E0}" type="pres">
      <dgm:prSet presAssocID="{3FC2FE21-B799-2F47-9FE1-664CDEB40222}" presName="hierChild5" presStyleCnt="0"/>
      <dgm:spPr/>
    </dgm:pt>
    <dgm:pt modelId="{B0A8CD3B-80C0-8A48-A91F-D720E00F8900}" type="pres">
      <dgm:prSet presAssocID="{4B80A998-3360-8E4E-9C3C-AF6835775A18}" presName="Name37" presStyleLbl="parChTrans1D3" presStyleIdx="6" presStyleCnt="8"/>
      <dgm:spPr/>
      <dgm:t>
        <a:bodyPr/>
        <a:lstStyle/>
        <a:p>
          <a:endParaRPr lang="it-IT"/>
        </a:p>
      </dgm:t>
    </dgm:pt>
    <dgm:pt modelId="{E51B121D-9E09-8E48-82FA-31F1E977B32A}" type="pres">
      <dgm:prSet presAssocID="{FF969D31-9FAB-7C4A-8244-94001B06F731}" presName="hierRoot2" presStyleCnt="0">
        <dgm:presLayoutVars>
          <dgm:hierBranch val="init"/>
        </dgm:presLayoutVars>
      </dgm:prSet>
      <dgm:spPr/>
    </dgm:pt>
    <dgm:pt modelId="{46A9832D-4582-8547-AE47-EE05F5F3A2B5}" type="pres">
      <dgm:prSet presAssocID="{FF969D31-9FAB-7C4A-8244-94001B06F731}" presName="rootComposite" presStyleCnt="0"/>
      <dgm:spPr/>
    </dgm:pt>
    <dgm:pt modelId="{F1E9E89D-3CB3-E645-8B1B-1C9E8C41A8C5}" type="pres">
      <dgm:prSet presAssocID="{FF969D31-9FAB-7C4A-8244-94001B06F731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3774ED7-A9A7-CE40-90FB-31FDFABAB620}" type="pres">
      <dgm:prSet presAssocID="{FF969D31-9FAB-7C4A-8244-94001B06F731}" presName="rootConnector" presStyleLbl="node3" presStyleIdx="6" presStyleCnt="8"/>
      <dgm:spPr/>
      <dgm:t>
        <a:bodyPr/>
        <a:lstStyle/>
        <a:p>
          <a:endParaRPr lang="it-IT"/>
        </a:p>
      </dgm:t>
    </dgm:pt>
    <dgm:pt modelId="{649AF93A-ED7C-DF44-ABEC-5D0C70976487}" type="pres">
      <dgm:prSet presAssocID="{FF969D31-9FAB-7C4A-8244-94001B06F731}" presName="hierChild4" presStyleCnt="0"/>
      <dgm:spPr/>
    </dgm:pt>
    <dgm:pt modelId="{5A12582E-CF6A-8449-827D-12F1822E40F8}" type="pres">
      <dgm:prSet presAssocID="{FF969D31-9FAB-7C4A-8244-94001B06F731}" presName="hierChild5" presStyleCnt="0"/>
      <dgm:spPr/>
    </dgm:pt>
    <dgm:pt modelId="{DA6F1B8D-B1A9-1F47-8AA9-893ECD2AAB52}" type="pres">
      <dgm:prSet presAssocID="{01FE0101-8DEC-F243-A29F-26C3301A84AF}" presName="Name37" presStyleLbl="parChTrans1D3" presStyleIdx="7" presStyleCnt="8"/>
      <dgm:spPr/>
      <dgm:t>
        <a:bodyPr/>
        <a:lstStyle/>
        <a:p>
          <a:endParaRPr lang="it-IT"/>
        </a:p>
      </dgm:t>
    </dgm:pt>
    <dgm:pt modelId="{981A8225-A11E-7C4C-B71D-BA6CA2EB1CAA}" type="pres">
      <dgm:prSet presAssocID="{FAC67CAF-FD5A-1C48-B389-DC78BD3B4040}" presName="hierRoot2" presStyleCnt="0">
        <dgm:presLayoutVars>
          <dgm:hierBranch val="init"/>
        </dgm:presLayoutVars>
      </dgm:prSet>
      <dgm:spPr/>
    </dgm:pt>
    <dgm:pt modelId="{9FC8BD9B-8E8F-9F4F-9F82-93DD274DB9B0}" type="pres">
      <dgm:prSet presAssocID="{FAC67CAF-FD5A-1C48-B389-DC78BD3B4040}" presName="rootComposite" presStyleCnt="0"/>
      <dgm:spPr/>
    </dgm:pt>
    <dgm:pt modelId="{5802CF69-074D-E641-BDF4-80BB2908D7CE}" type="pres">
      <dgm:prSet presAssocID="{FAC67CAF-FD5A-1C48-B389-DC78BD3B4040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1B82CAD3-40C5-4F43-B09D-164D83E9149A}" type="pres">
      <dgm:prSet presAssocID="{FAC67CAF-FD5A-1C48-B389-DC78BD3B4040}" presName="rootConnector" presStyleLbl="node3" presStyleIdx="7" presStyleCnt="8"/>
      <dgm:spPr/>
      <dgm:t>
        <a:bodyPr/>
        <a:lstStyle/>
        <a:p>
          <a:endParaRPr lang="it-IT"/>
        </a:p>
      </dgm:t>
    </dgm:pt>
    <dgm:pt modelId="{F3CDCCCE-5AD0-7944-9748-C583A2884E6D}" type="pres">
      <dgm:prSet presAssocID="{FAC67CAF-FD5A-1C48-B389-DC78BD3B4040}" presName="hierChild4" presStyleCnt="0"/>
      <dgm:spPr/>
    </dgm:pt>
    <dgm:pt modelId="{66DC9B6E-BC32-E24A-BC39-9C4DD27C2559}" type="pres">
      <dgm:prSet presAssocID="{FAC67CAF-FD5A-1C48-B389-DC78BD3B4040}" presName="hierChild5" presStyleCnt="0"/>
      <dgm:spPr/>
    </dgm:pt>
    <dgm:pt modelId="{451CC38A-E696-6341-BEAA-C07AD9FB5A07}" type="pres">
      <dgm:prSet presAssocID="{B580FE9B-A957-5046-BD7B-CAF055517831}" presName="hierChild5" presStyleCnt="0"/>
      <dgm:spPr/>
    </dgm:pt>
    <dgm:pt modelId="{A49528BC-FBC2-1045-A4BB-401727E888D5}" type="pres">
      <dgm:prSet presAssocID="{1F55B71E-55AF-3C4E-8A44-C16FB04D3D4E}" presName="hierChild3" presStyleCnt="0"/>
      <dgm:spPr/>
    </dgm:pt>
  </dgm:ptLst>
  <dgm:cxnLst>
    <dgm:cxn modelId="{45F830D2-0979-D346-BE6C-BF530F2E8B50}" srcId="{C6C7E442-4C38-B045-91BC-FEFB8985E436}" destId="{AF98151E-5C48-E943-AB59-09F57B9D178E}" srcOrd="1" destOrd="0" parTransId="{B7873235-490F-5040-8F6C-49499FC3AFA8}" sibTransId="{B9089CC0-A819-8B47-B057-334EBE46D3AB}"/>
    <dgm:cxn modelId="{6D3CB6A2-E152-0244-B48E-9BDCE4698CAF}" type="presOf" srcId="{FAC67CAF-FD5A-1C48-B389-DC78BD3B4040}" destId="{1B82CAD3-40C5-4F43-B09D-164D83E9149A}" srcOrd="1" destOrd="0" presId="urn:microsoft.com/office/officeart/2005/8/layout/orgChart1"/>
    <dgm:cxn modelId="{2A1F2387-BC32-5B41-BE5D-9E0D6D17DBE4}" type="presOf" srcId="{8DCD5FB3-3C3D-0341-93A4-5800201C50A5}" destId="{0DB334EF-9C33-9D44-ADB9-731C73D0FB76}" srcOrd="0" destOrd="0" presId="urn:microsoft.com/office/officeart/2005/8/layout/orgChart1"/>
    <dgm:cxn modelId="{6616DD29-473E-F145-83B6-1F698C867D8B}" srcId="{B580FE9B-A957-5046-BD7B-CAF055517831}" destId="{3FC2FE21-B799-2F47-9FE1-664CDEB40222}" srcOrd="1" destOrd="0" parTransId="{77770775-85E2-7545-977A-9A2FBFC6A15F}" sibTransId="{18477D59-14EF-2F43-A009-1F3D7C3599BF}"/>
    <dgm:cxn modelId="{CAF2E3AB-0453-DD48-9B43-6F1AB83D1169}" type="presOf" srcId="{4417CE4E-8BF5-084C-9F7F-74AA25FE5171}" destId="{76BDF98E-3BCB-584F-B0B1-2E68C1FCA8D9}" srcOrd="0" destOrd="0" presId="urn:microsoft.com/office/officeart/2005/8/layout/orgChart1"/>
    <dgm:cxn modelId="{F14CB63D-4B00-A843-B505-8C5B63852336}" srcId="{C6C7E442-4C38-B045-91BC-FEFB8985E436}" destId="{4E39773F-76F0-D746-824D-9E5830ED26B5}" srcOrd="0" destOrd="0" parTransId="{3A15095A-C36E-214B-924D-ECEFDE332908}" sibTransId="{DE699C06-7482-A74A-9EA6-BE5E78542A84}"/>
    <dgm:cxn modelId="{09E2818E-ED28-E248-A39E-7414A3887EB1}" type="presOf" srcId="{FAC67CAF-FD5A-1C48-B389-DC78BD3B4040}" destId="{5802CF69-074D-E641-BDF4-80BB2908D7CE}" srcOrd="0" destOrd="0" presId="urn:microsoft.com/office/officeart/2005/8/layout/orgChart1"/>
    <dgm:cxn modelId="{4C197DB8-4256-C148-AC1F-388BDB59B1FD}" type="presOf" srcId="{AF98151E-5C48-E943-AB59-09F57B9D178E}" destId="{3D748F34-55AD-7341-A3D9-09D89C3621A8}" srcOrd="1" destOrd="0" presId="urn:microsoft.com/office/officeart/2005/8/layout/orgChart1"/>
    <dgm:cxn modelId="{54611383-0236-2845-A926-F43B39506F48}" srcId="{C6C7E442-4C38-B045-91BC-FEFB8985E436}" destId="{8D1D4768-B3C5-AC49-844A-97A2BD4D2778}" srcOrd="3" destOrd="0" parTransId="{0A7A4118-DD17-BE43-BF1B-F41BCE46BF76}" sibTransId="{C5D387A9-0D69-8442-A258-08F2B304245B}"/>
    <dgm:cxn modelId="{A83CFFDC-95DB-A64A-B03B-9B0C01768F01}" srcId="{B580FE9B-A957-5046-BD7B-CAF055517831}" destId="{FF969D31-9FAB-7C4A-8244-94001B06F731}" srcOrd="2" destOrd="0" parTransId="{4B80A998-3360-8E4E-9C3C-AF6835775A18}" sibTransId="{8BB1E9B3-5087-D644-B34D-DEC4B224CE2D}"/>
    <dgm:cxn modelId="{7D409593-E093-5E4C-A7EE-EC7BA30E0992}" type="presOf" srcId="{AF98151E-5C48-E943-AB59-09F57B9D178E}" destId="{43281776-028C-244A-8F5C-93C85F0F6568}" srcOrd="0" destOrd="0" presId="urn:microsoft.com/office/officeart/2005/8/layout/orgChart1"/>
    <dgm:cxn modelId="{B178DEB2-4B1B-9B48-AEAB-D2A3452485D6}" type="presOf" srcId="{77770775-85E2-7545-977A-9A2FBFC6A15F}" destId="{2D43519E-F73C-F047-9C96-2E3CE6890675}" srcOrd="0" destOrd="0" presId="urn:microsoft.com/office/officeart/2005/8/layout/orgChart1"/>
    <dgm:cxn modelId="{3CE39C39-1367-FB41-A9B0-8BDDBD8EAC0A}" type="presOf" srcId="{01FE0101-8DEC-F243-A29F-26C3301A84AF}" destId="{DA6F1B8D-B1A9-1F47-8AA9-893ECD2AAB52}" srcOrd="0" destOrd="0" presId="urn:microsoft.com/office/officeart/2005/8/layout/orgChart1"/>
    <dgm:cxn modelId="{56AE59EA-349E-E845-8CEE-F2F3E0251787}" srcId="{1F55B71E-55AF-3C4E-8A44-C16FB04D3D4E}" destId="{C6C7E442-4C38-B045-91BC-FEFB8985E436}" srcOrd="0" destOrd="0" parTransId="{F0455FD5-9CA6-D94F-8B16-F6E91B16958B}" sibTransId="{69E232BA-FE0D-FA4E-BBA3-B9D42CCF0BE4}"/>
    <dgm:cxn modelId="{3F9FBBF1-33F8-AD47-8FEA-BCB1C6AB273B}" type="presOf" srcId="{4E39773F-76F0-D746-824D-9E5830ED26B5}" destId="{63D1FD0B-57C5-AB4B-9717-BC588806126B}" srcOrd="1" destOrd="0" presId="urn:microsoft.com/office/officeart/2005/8/layout/orgChart1"/>
    <dgm:cxn modelId="{083E3FFE-AA58-534A-8E40-C177860FCF32}" srcId="{B580FE9B-A957-5046-BD7B-CAF055517831}" destId="{4417CE4E-8BF5-084C-9F7F-74AA25FE5171}" srcOrd="0" destOrd="0" parTransId="{8DCD5FB3-3C3D-0341-93A4-5800201C50A5}" sibTransId="{87A20F9B-A831-9848-86D9-AE077FC1C476}"/>
    <dgm:cxn modelId="{BA27860C-9A79-5F4B-B2CD-4C48D835CDA0}" type="presOf" srcId="{C6C7E442-4C38-B045-91BC-FEFB8985E436}" destId="{B87163F0-3D89-7D4F-B850-702F1AD34F47}" srcOrd="1" destOrd="0" presId="urn:microsoft.com/office/officeart/2005/8/layout/orgChart1"/>
    <dgm:cxn modelId="{38664493-840F-3C42-B944-0D8A69B5DB9B}" type="presOf" srcId="{4160A493-1047-B54C-946C-7FEC91F363D2}" destId="{B062D18E-D116-7248-92A3-C4CC08717F28}" srcOrd="0" destOrd="0" presId="urn:microsoft.com/office/officeart/2005/8/layout/orgChart1"/>
    <dgm:cxn modelId="{BB37572C-BAC4-E74F-B9F5-8B48D07935C6}" type="presOf" srcId="{B7873235-490F-5040-8F6C-49499FC3AFA8}" destId="{5D42CE34-A9FC-354D-B274-82638E4DF4A1}" srcOrd="0" destOrd="0" presId="urn:microsoft.com/office/officeart/2005/8/layout/orgChart1"/>
    <dgm:cxn modelId="{0D1D954E-90A6-0B44-8B3A-40EED2D86A23}" srcId="{C6C7E442-4C38-B045-91BC-FEFB8985E436}" destId="{E2B9D1E3-EBA7-4346-85B2-E37A121EE1F4}" srcOrd="2" destOrd="0" parTransId="{4160A493-1047-B54C-946C-7FEC91F363D2}" sibTransId="{80D0DC40-8466-994C-A37E-38A468630157}"/>
    <dgm:cxn modelId="{FC158796-83EF-CF49-90EC-F8D3F662029C}" type="presOf" srcId="{8D1D4768-B3C5-AC49-844A-97A2BD4D2778}" destId="{74B60536-DC1A-2E49-ACAF-F8B521B9AD6F}" srcOrd="1" destOrd="0" presId="urn:microsoft.com/office/officeart/2005/8/layout/orgChart1"/>
    <dgm:cxn modelId="{4E79A44E-B809-A546-B82E-C96D69F75CB0}" srcId="{B580FE9B-A957-5046-BD7B-CAF055517831}" destId="{FAC67CAF-FD5A-1C48-B389-DC78BD3B4040}" srcOrd="3" destOrd="0" parTransId="{01FE0101-8DEC-F243-A29F-26C3301A84AF}" sibTransId="{46D97C05-9640-B648-88BA-EE19B87F84BA}"/>
    <dgm:cxn modelId="{E4AE745B-B24F-7B42-8761-C82FAE7E83BC}" type="presOf" srcId="{B580FE9B-A957-5046-BD7B-CAF055517831}" destId="{AE226062-CF01-0C45-ABC0-A9213FBD1FBA}" srcOrd="0" destOrd="0" presId="urn:microsoft.com/office/officeart/2005/8/layout/orgChart1"/>
    <dgm:cxn modelId="{EE1513B3-3EF6-3B4D-9B61-C902D81A4785}" type="presOf" srcId="{B580FE9B-A957-5046-BD7B-CAF055517831}" destId="{CD7AD270-4726-834A-A824-7E3F02CEF617}" srcOrd="1" destOrd="0" presId="urn:microsoft.com/office/officeart/2005/8/layout/orgChart1"/>
    <dgm:cxn modelId="{B946F477-CCDD-AE4F-B0E3-4005D944AC51}" type="presOf" srcId="{1F55B71E-55AF-3C4E-8A44-C16FB04D3D4E}" destId="{275E86A8-4B3F-9B47-83E2-8B3CE6BC20B7}" srcOrd="0" destOrd="0" presId="urn:microsoft.com/office/officeart/2005/8/layout/orgChart1"/>
    <dgm:cxn modelId="{5F81A2B6-77FB-7646-8195-4FAFBDCCA5C5}" type="presOf" srcId="{1F55B71E-55AF-3C4E-8A44-C16FB04D3D4E}" destId="{20881876-8B4C-4148-97C5-3DF7DA14E0D8}" srcOrd="1" destOrd="0" presId="urn:microsoft.com/office/officeart/2005/8/layout/orgChart1"/>
    <dgm:cxn modelId="{573C0411-DBCA-CA4D-8E02-107F2E09F98B}" type="presOf" srcId="{3A15095A-C36E-214B-924D-ECEFDE332908}" destId="{61366007-71DF-D744-AF5C-EC84FE9C4113}" srcOrd="0" destOrd="0" presId="urn:microsoft.com/office/officeart/2005/8/layout/orgChart1"/>
    <dgm:cxn modelId="{419C8EE4-9317-E248-97FA-AEAFD5BB17D9}" type="presOf" srcId="{C6C7E442-4C38-B045-91BC-FEFB8985E436}" destId="{8CEE7E6D-7911-E447-92EB-70C0A8482A9C}" srcOrd="0" destOrd="0" presId="urn:microsoft.com/office/officeart/2005/8/layout/orgChart1"/>
    <dgm:cxn modelId="{9903C621-9E30-8046-BAA7-92BF232E4B6E}" type="presOf" srcId="{654AC885-A5BB-9A40-AD4A-8CBFF266A741}" destId="{1C9E1AAE-5D80-F14A-B0F1-D7F3B562758F}" srcOrd="0" destOrd="0" presId="urn:microsoft.com/office/officeart/2005/8/layout/orgChart1"/>
    <dgm:cxn modelId="{454A51E0-6B98-EF47-AE3F-5C1C8EB20998}" type="presOf" srcId="{D8A654FF-9B12-ED41-9850-A3109B1572BE}" destId="{8BC58C1C-5BB6-024B-AE8B-0241DC665F54}" srcOrd="0" destOrd="0" presId="urn:microsoft.com/office/officeart/2005/8/layout/orgChart1"/>
    <dgm:cxn modelId="{F875AD01-1528-1A47-96D1-C03485D4C72D}" type="presOf" srcId="{4B80A998-3360-8E4E-9C3C-AF6835775A18}" destId="{B0A8CD3B-80C0-8A48-A91F-D720E00F8900}" srcOrd="0" destOrd="0" presId="urn:microsoft.com/office/officeart/2005/8/layout/orgChart1"/>
    <dgm:cxn modelId="{B8B094F4-0A53-A14B-BB6E-7E20C95A8530}" type="presOf" srcId="{4417CE4E-8BF5-084C-9F7F-74AA25FE5171}" destId="{39D16795-A66F-D245-8D4F-6CCF4DED1615}" srcOrd="1" destOrd="0" presId="urn:microsoft.com/office/officeart/2005/8/layout/orgChart1"/>
    <dgm:cxn modelId="{52F1C2F6-7224-5846-8CA8-BA1B61D711D1}" type="presOf" srcId="{3FC2FE21-B799-2F47-9FE1-664CDEB40222}" destId="{3DA1C3B2-14F2-774A-AC44-178C0BC9FA93}" srcOrd="1" destOrd="0" presId="urn:microsoft.com/office/officeart/2005/8/layout/orgChart1"/>
    <dgm:cxn modelId="{F02E8F8E-C08C-2F48-9910-E87DEBD13427}" type="presOf" srcId="{E2B9D1E3-EBA7-4346-85B2-E37A121EE1F4}" destId="{B52A9D89-779D-0F4C-9BFD-9D3EAD9F2D06}" srcOrd="1" destOrd="0" presId="urn:microsoft.com/office/officeart/2005/8/layout/orgChart1"/>
    <dgm:cxn modelId="{ACDB6BBE-8F95-9A4C-9CE4-1F7BD22BD78E}" type="presOf" srcId="{4E39773F-76F0-D746-824D-9E5830ED26B5}" destId="{70FDCC3A-F48F-3540-8929-B0EC5168E85A}" srcOrd="0" destOrd="0" presId="urn:microsoft.com/office/officeart/2005/8/layout/orgChart1"/>
    <dgm:cxn modelId="{BD7B8B61-BEF8-7442-81F3-4F2726F49B11}" type="presOf" srcId="{E2B9D1E3-EBA7-4346-85B2-E37A121EE1F4}" destId="{DB25757C-00AE-D24E-999A-014CAF6F3FAB}" srcOrd="0" destOrd="0" presId="urn:microsoft.com/office/officeart/2005/8/layout/orgChart1"/>
    <dgm:cxn modelId="{58AD3656-E553-3145-B806-662062DDE973}" type="presOf" srcId="{0A7A4118-DD17-BE43-BF1B-F41BCE46BF76}" destId="{1FB80D68-ED84-D640-9423-9851E3C47AD3}" srcOrd="0" destOrd="0" presId="urn:microsoft.com/office/officeart/2005/8/layout/orgChart1"/>
    <dgm:cxn modelId="{37E69DA5-26C5-7A44-8468-9D0B97FA1BB6}" srcId="{1F55B71E-55AF-3C4E-8A44-C16FB04D3D4E}" destId="{B580FE9B-A957-5046-BD7B-CAF055517831}" srcOrd="1" destOrd="0" parTransId="{654AC885-A5BB-9A40-AD4A-8CBFF266A741}" sibTransId="{C809F435-6D9D-DF40-B32C-50BE28384AED}"/>
    <dgm:cxn modelId="{474C4A5E-4BFF-4849-9D83-06F074C8C751}" type="presOf" srcId="{8D1D4768-B3C5-AC49-844A-97A2BD4D2778}" destId="{5B013E67-B5E0-154E-A83A-37D0AAB6B4EE}" srcOrd="0" destOrd="0" presId="urn:microsoft.com/office/officeart/2005/8/layout/orgChart1"/>
    <dgm:cxn modelId="{E9933595-28BC-8A42-A713-D46BB08C039F}" type="presOf" srcId="{3FC2FE21-B799-2F47-9FE1-664CDEB40222}" destId="{90F48DBA-F948-A04E-ABB3-43CD82615A28}" srcOrd="0" destOrd="0" presId="urn:microsoft.com/office/officeart/2005/8/layout/orgChart1"/>
    <dgm:cxn modelId="{1844A030-0928-7045-903F-F362714E6364}" type="presOf" srcId="{FF969D31-9FAB-7C4A-8244-94001B06F731}" destId="{F1E9E89D-3CB3-E645-8B1B-1C9E8C41A8C5}" srcOrd="0" destOrd="0" presId="urn:microsoft.com/office/officeart/2005/8/layout/orgChart1"/>
    <dgm:cxn modelId="{1E00DCAF-527C-1D4A-B73D-5EBA397244B8}" type="presOf" srcId="{FF969D31-9FAB-7C4A-8244-94001B06F731}" destId="{C3774ED7-A9A7-CE40-90FB-31FDFABAB620}" srcOrd="1" destOrd="0" presId="urn:microsoft.com/office/officeart/2005/8/layout/orgChart1"/>
    <dgm:cxn modelId="{54DAE178-715B-EE46-8982-B57D9394AD10}" srcId="{D8A654FF-9B12-ED41-9850-A3109B1572BE}" destId="{1F55B71E-55AF-3C4E-8A44-C16FB04D3D4E}" srcOrd="0" destOrd="0" parTransId="{BE238726-0DF0-5F40-B81A-3B8734262E9E}" sibTransId="{AC28767C-A85A-174F-B808-B8108ADF7D1F}"/>
    <dgm:cxn modelId="{3ABB9651-ACD3-0744-A6C9-4517F1C50C8C}" type="presOf" srcId="{F0455FD5-9CA6-D94F-8B16-F6E91B16958B}" destId="{241A6C6B-F627-DF49-8755-F1C253FF2041}" srcOrd="0" destOrd="0" presId="urn:microsoft.com/office/officeart/2005/8/layout/orgChart1"/>
    <dgm:cxn modelId="{1EE2340D-8512-E148-B642-A286BE4B9F46}" type="presParOf" srcId="{8BC58C1C-5BB6-024B-AE8B-0241DC665F54}" destId="{C26D6A9C-1042-D341-8E47-6544DE3646F7}" srcOrd="0" destOrd="0" presId="urn:microsoft.com/office/officeart/2005/8/layout/orgChart1"/>
    <dgm:cxn modelId="{F55130BF-D0A6-584E-A104-A0F7D4D9B15B}" type="presParOf" srcId="{C26D6A9C-1042-D341-8E47-6544DE3646F7}" destId="{9EA64253-4234-0F4A-963F-3E7BE6070280}" srcOrd="0" destOrd="0" presId="urn:microsoft.com/office/officeart/2005/8/layout/orgChart1"/>
    <dgm:cxn modelId="{993DF496-5159-304F-A5EB-B8B72E2B6147}" type="presParOf" srcId="{9EA64253-4234-0F4A-963F-3E7BE6070280}" destId="{275E86A8-4B3F-9B47-83E2-8B3CE6BC20B7}" srcOrd="0" destOrd="0" presId="urn:microsoft.com/office/officeart/2005/8/layout/orgChart1"/>
    <dgm:cxn modelId="{8ABF9ED5-5729-6E4C-BB3B-16EFFD237AB0}" type="presParOf" srcId="{9EA64253-4234-0F4A-963F-3E7BE6070280}" destId="{20881876-8B4C-4148-97C5-3DF7DA14E0D8}" srcOrd="1" destOrd="0" presId="urn:microsoft.com/office/officeart/2005/8/layout/orgChart1"/>
    <dgm:cxn modelId="{0F6C2783-23D4-AD41-AE2B-79A33C518649}" type="presParOf" srcId="{C26D6A9C-1042-D341-8E47-6544DE3646F7}" destId="{D9C6DC1B-3FF3-2F4D-96A7-30655B9DEA47}" srcOrd="1" destOrd="0" presId="urn:microsoft.com/office/officeart/2005/8/layout/orgChart1"/>
    <dgm:cxn modelId="{BEF5CD3A-1639-5F43-9BFE-98170A20AC5E}" type="presParOf" srcId="{D9C6DC1B-3FF3-2F4D-96A7-30655B9DEA47}" destId="{241A6C6B-F627-DF49-8755-F1C253FF2041}" srcOrd="0" destOrd="0" presId="urn:microsoft.com/office/officeart/2005/8/layout/orgChart1"/>
    <dgm:cxn modelId="{CB66AE3A-666A-5242-B3B7-C173D5DD14F7}" type="presParOf" srcId="{D9C6DC1B-3FF3-2F4D-96A7-30655B9DEA47}" destId="{04624D7E-37F2-D74B-9BC3-6AF60AA273C8}" srcOrd="1" destOrd="0" presId="urn:microsoft.com/office/officeart/2005/8/layout/orgChart1"/>
    <dgm:cxn modelId="{4AF332EB-7F7C-3248-9B38-46D4B472E48D}" type="presParOf" srcId="{04624D7E-37F2-D74B-9BC3-6AF60AA273C8}" destId="{C6A71495-5A19-4746-BAF0-1722459EE5C1}" srcOrd="0" destOrd="0" presId="urn:microsoft.com/office/officeart/2005/8/layout/orgChart1"/>
    <dgm:cxn modelId="{B039916F-66AB-3C4D-A2C9-E5BC53BD52B9}" type="presParOf" srcId="{C6A71495-5A19-4746-BAF0-1722459EE5C1}" destId="{8CEE7E6D-7911-E447-92EB-70C0A8482A9C}" srcOrd="0" destOrd="0" presId="urn:microsoft.com/office/officeart/2005/8/layout/orgChart1"/>
    <dgm:cxn modelId="{93191AD3-4D78-7841-A8C7-1BA165BEB9EF}" type="presParOf" srcId="{C6A71495-5A19-4746-BAF0-1722459EE5C1}" destId="{B87163F0-3D89-7D4F-B850-702F1AD34F47}" srcOrd="1" destOrd="0" presId="urn:microsoft.com/office/officeart/2005/8/layout/orgChart1"/>
    <dgm:cxn modelId="{20B6A400-13E0-924D-B03D-14E352E089F7}" type="presParOf" srcId="{04624D7E-37F2-D74B-9BC3-6AF60AA273C8}" destId="{4711DB27-6E5E-F945-821B-F8B4935259CD}" srcOrd="1" destOrd="0" presId="urn:microsoft.com/office/officeart/2005/8/layout/orgChart1"/>
    <dgm:cxn modelId="{73A5C950-7CE7-244F-A75A-937E4EB2F1BA}" type="presParOf" srcId="{4711DB27-6E5E-F945-821B-F8B4935259CD}" destId="{61366007-71DF-D744-AF5C-EC84FE9C4113}" srcOrd="0" destOrd="0" presId="urn:microsoft.com/office/officeart/2005/8/layout/orgChart1"/>
    <dgm:cxn modelId="{289EE060-B55D-DF45-A654-8362ABEBFDE4}" type="presParOf" srcId="{4711DB27-6E5E-F945-821B-F8B4935259CD}" destId="{E268985C-3C36-E24C-AF5A-E05D786A40EB}" srcOrd="1" destOrd="0" presId="urn:microsoft.com/office/officeart/2005/8/layout/orgChart1"/>
    <dgm:cxn modelId="{E76E9AEA-1292-9847-8982-BF7C973DA0B0}" type="presParOf" srcId="{E268985C-3C36-E24C-AF5A-E05D786A40EB}" destId="{80DC38C3-BF19-E149-9C76-F9BF3718D1A2}" srcOrd="0" destOrd="0" presId="urn:microsoft.com/office/officeart/2005/8/layout/orgChart1"/>
    <dgm:cxn modelId="{AE18A6F1-C16E-F449-BD90-4DB7C160AC82}" type="presParOf" srcId="{80DC38C3-BF19-E149-9C76-F9BF3718D1A2}" destId="{70FDCC3A-F48F-3540-8929-B0EC5168E85A}" srcOrd="0" destOrd="0" presId="urn:microsoft.com/office/officeart/2005/8/layout/orgChart1"/>
    <dgm:cxn modelId="{9F62CFFE-F961-1B40-8E9B-21D7F829EFA4}" type="presParOf" srcId="{80DC38C3-BF19-E149-9C76-F9BF3718D1A2}" destId="{63D1FD0B-57C5-AB4B-9717-BC588806126B}" srcOrd="1" destOrd="0" presId="urn:microsoft.com/office/officeart/2005/8/layout/orgChart1"/>
    <dgm:cxn modelId="{C18E62FA-142A-1D47-A49E-E6F6ACF74E35}" type="presParOf" srcId="{E268985C-3C36-E24C-AF5A-E05D786A40EB}" destId="{D8BE79CC-55C4-B64A-BE60-441E0F2DAC6D}" srcOrd="1" destOrd="0" presId="urn:microsoft.com/office/officeart/2005/8/layout/orgChart1"/>
    <dgm:cxn modelId="{22CA09BF-7B38-8941-B195-1256E318B15A}" type="presParOf" srcId="{E268985C-3C36-E24C-AF5A-E05D786A40EB}" destId="{F0ED30A4-7076-AB42-B293-6ECABEE7DFB4}" srcOrd="2" destOrd="0" presId="urn:microsoft.com/office/officeart/2005/8/layout/orgChart1"/>
    <dgm:cxn modelId="{A0A305F8-5319-A74E-8D97-BE7CAE0225B3}" type="presParOf" srcId="{4711DB27-6E5E-F945-821B-F8B4935259CD}" destId="{5D42CE34-A9FC-354D-B274-82638E4DF4A1}" srcOrd="2" destOrd="0" presId="urn:microsoft.com/office/officeart/2005/8/layout/orgChart1"/>
    <dgm:cxn modelId="{2FE16B96-0511-AA42-95DE-4AC5AB492FC1}" type="presParOf" srcId="{4711DB27-6E5E-F945-821B-F8B4935259CD}" destId="{F50C99AB-531A-B049-8A9F-A4A40CF44BD8}" srcOrd="3" destOrd="0" presId="urn:microsoft.com/office/officeart/2005/8/layout/orgChart1"/>
    <dgm:cxn modelId="{98FB2547-B52F-B24A-A32D-B6EE5AE03AAF}" type="presParOf" srcId="{F50C99AB-531A-B049-8A9F-A4A40CF44BD8}" destId="{ACFC782A-412F-1B4E-9621-32EF53BC9687}" srcOrd="0" destOrd="0" presId="urn:microsoft.com/office/officeart/2005/8/layout/orgChart1"/>
    <dgm:cxn modelId="{3D02C23B-0B52-1649-A9BB-D2533ED7FF36}" type="presParOf" srcId="{ACFC782A-412F-1B4E-9621-32EF53BC9687}" destId="{43281776-028C-244A-8F5C-93C85F0F6568}" srcOrd="0" destOrd="0" presId="urn:microsoft.com/office/officeart/2005/8/layout/orgChart1"/>
    <dgm:cxn modelId="{456C42BA-D52C-A54B-B394-D1F2B30EFD97}" type="presParOf" srcId="{ACFC782A-412F-1B4E-9621-32EF53BC9687}" destId="{3D748F34-55AD-7341-A3D9-09D89C3621A8}" srcOrd="1" destOrd="0" presId="urn:microsoft.com/office/officeart/2005/8/layout/orgChart1"/>
    <dgm:cxn modelId="{BF3758BB-455F-9445-8509-94AB078DE7E3}" type="presParOf" srcId="{F50C99AB-531A-B049-8A9F-A4A40CF44BD8}" destId="{14C63C16-CD5B-EA44-BAAE-F765D72F0B55}" srcOrd="1" destOrd="0" presId="urn:microsoft.com/office/officeart/2005/8/layout/orgChart1"/>
    <dgm:cxn modelId="{834A3060-62F1-0043-B6D8-CA28B8A1389E}" type="presParOf" srcId="{F50C99AB-531A-B049-8A9F-A4A40CF44BD8}" destId="{F92C92A7-5CE4-5F4F-BB10-CF7E25F86F3C}" srcOrd="2" destOrd="0" presId="urn:microsoft.com/office/officeart/2005/8/layout/orgChart1"/>
    <dgm:cxn modelId="{CB290665-1ACD-464F-9028-ADFAE444FE0F}" type="presParOf" srcId="{4711DB27-6E5E-F945-821B-F8B4935259CD}" destId="{B062D18E-D116-7248-92A3-C4CC08717F28}" srcOrd="4" destOrd="0" presId="urn:microsoft.com/office/officeart/2005/8/layout/orgChart1"/>
    <dgm:cxn modelId="{0CF07CF5-1186-1241-A21E-34AB761D705F}" type="presParOf" srcId="{4711DB27-6E5E-F945-821B-F8B4935259CD}" destId="{56C75893-5FC2-7948-8DA2-FD4764C981A1}" srcOrd="5" destOrd="0" presId="urn:microsoft.com/office/officeart/2005/8/layout/orgChart1"/>
    <dgm:cxn modelId="{122BC8E0-3F1C-174D-BB5A-24520487D815}" type="presParOf" srcId="{56C75893-5FC2-7948-8DA2-FD4764C981A1}" destId="{0EC8B424-E162-494C-8472-53B2DB8BF27D}" srcOrd="0" destOrd="0" presId="urn:microsoft.com/office/officeart/2005/8/layout/orgChart1"/>
    <dgm:cxn modelId="{53CD221E-A084-814B-B82D-61D82CE62DD7}" type="presParOf" srcId="{0EC8B424-E162-494C-8472-53B2DB8BF27D}" destId="{DB25757C-00AE-D24E-999A-014CAF6F3FAB}" srcOrd="0" destOrd="0" presId="urn:microsoft.com/office/officeart/2005/8/layout/orgChart1"/>
    <dgm:cxn modelId="{A52C6F9E-2A52-3748-A980-91E3C2393094}" type="presParOf" srcId="{0EC8B424-E162-494C-8472-53B2DB8BF27D}" destId="{B52A9D89-779D-0F4C-9BFD-9D3EAD9F2D06}" srcOrd="1" destOrd="0" presId="urn:microsoft.com/office/officeart/2005/8/layout/orgChart1"/>
    <dgm:cxn modelId="{7FB001EC-DF2A-3044-960A-BCFE219259D2}" type="presParOf" srcId="{56C75893-5FC2-7948-8DA2-FD4764C981A1}" destId="{6BE10551-2540-8349-9163-06CDE3AFF89F}" srcOrd="1" destOrd="0" presId="urn:microsoft.com/office/officeart/2005/8/layout/orgChart1"/>
    <dgm:cxn modelId="{D6C1F397-9512-764A-9A0B-C26A0D3DF2E0}" type="presParOf" srcId="{56C75893-5FC2-7948-8DA2-FD4764C981A1}" destId="{CEEBFF6A-9A66-8240-8C07-EDFB18F35ED7}" srcOrd="2" destOrd="0" presId="urn:microsoft.com/office/officeart/2005/8/layout/orgChart1"/>
    <dgm:cxn modelId="{F8588708-B7FC-234A-9B14-4884831B3CD5}" type="presParOf" srcId="{4711DB27-6E5E-F945-821B-F8B4935259CD}" destId="{1FB80D68-ED84-D640-9423-9851E3C47AD3}" srcOrd="6" destOrd="0" presId="urn:microsoft.com/office/officeart/2005/8/layout/orgChart1"/>
    <dgm:cxn modelId="{17891DC2-96C8-304D-A32C-0FF9C4EC7540}" type="presParOf" srcId="{4711DB27-6E5E-F945-821B-F8B4935259CD}" destId="{C959E0BC-F804-1C41-B81B-8ED952EFC78F}" srcOrd="7" destOrd="0" presId="urn:microsoft.com/office/officeart/2005/8/layout/orgChart1"/>
    <dgm:cxn modelId="{476764A8-BF1A-1B4F-9761-82E3EE08F8E6}" type="presParOf" srcId="{C959E0BC-F804-1C41-B81B-8ED952EFC78F}" destId="{A4380D9E-7B5C-1A42-8359-B4BD04F47A22}" srcOrd="0" destOrd="0" presId="urn:microsoft.com/office/officeart/2005/8/layout/orgChart1"/>
    <dgm:cxn modelId="{02CF6F18-61E0-2E4E-AA23-5F532F3553FD}" type="presParOf" srcId="{A4380D9E-7B5C-1A42-8359-B4BD04F47A22}" destId="{5B013E67-B5E0-154E-A83A-37D0AAB6B4EE}" srcOrd="0" destOrd="0" presId="urn:microsoft.com/office/officeart/2005/8/layout/orgChart1"/>
    <dgm:cxn modelId="{3539CDAA-8407-0A4C-85CD-4B74D2DA8BA7}" type="presParOf" srcId="{A4380D9E-7B5C-1A42-8359-B4BD04F47A22}" destId="{74B60536-DC1A-2E49-ACAF-F8B521B9AD6F}" srcOrd="1" destOrd="0" presId="urn:microsoft.com/office/officeart/2005/8/layout/orgChart1"/>
    <dgm:cxn modelId="{7EE6CF75-4851-2841-BBAF-16BB57AAC5DC}" type="presParOf" srcId="{C959E0BC-F804-1C41-B81B-8ED952EFC78F}" destId="{7EA62D90-C59B-FE4C-B00F-6AC128B518B4}" srcOrd="1" destOrd="0" presId="urn:microsoft.com/office/officeart/2005/8/layout/orgChart1"/>
    <dgm:cxn modelId="{55ABC402-DB04-314B-9B08-6F3CC00F1616}" type="presParOf" srcId="{C959E0BC-F804-1C41-B81B-8ED952EFC78F}" destId="{17C21833-AA45-F840-97F7-4893384526A6}" srcOrd="2" destOrd="0" presId="urn:microsoft.com/office/officeart/2005/8/layout/orgChart1"/>
    <dgm:cxn modelId="{DDBE2CE1-B989-CC42-B7CF-3843E3DE2FFC}" type="presParOf" srcId="{04624D7E-37F2-D74B-9BC3-6AF60AA273C8}" destId="{435985D8-A0A4-804E-82E1-C7531027F1E5}" srcOrd="2" destOrd="0" presId="urn:microsoft.com/office/officeart/2005/8/layout/orgChart1"/>
    <dgm:cxn modelId="{45EB760B-1821-F34F-8B01-B2737DD074D3}" type="presParOf" srcId="{D9C6DC1B-3FF3-2F4D-96A7-30655B9DEA47}" destId="{1C9E1AAE-5D80-F14A-B0F1-D7F3B562758F}" srcOrd="2" destOrd="0" presId="urn:microsoft.com/office/officeart/2005/8/layout/orgChart1"/>
    <dgm:cxn modelId="{FA31B5A8-5BA0-2D4E-9D52-7452429A00E2}" type="presParOf" srcId="{D9C6DC1B-3FF3-2F4D-96A7-30655B9DEA47}" destId="{BF35ACDE-DD35-DE41-9949-6AA840404F6F}" srcOrd="3" destOrd="0" presId="urn:microsoft.com/office/officeart/2005/8/layout/orgChart1"/>
    <dgm:cxn modelId="{D7E5C09D-5CF5-2046-B933-9D7D99038303}" type="presParOf" srcId="{BF35ACDE-DD35-DE41-9949-6AA840404F6F}" destId="{72FC1116-4135-6141-8195-FFB2AA5662CE}" srcOrd="0" destOrd="0" presId="urn:microsoft.com/office/officeart/2005/8/layout/orgChart1"/>
    <dgm:cxn modelId="{BDC69092-79B6-554C-82D3-D7BFD3F61C66}" type="presParOf" srcId="{72FC1116-4135-6141-8195-FFB2AA5662CE}" destId="{AE226062-CF01-0C45-ABC0-A9213FBD1FBA}" srcOrd="0" destOrd="0" presId="urn:microsoft.com/office/officeart/2005/8/layout/orgChart1"/>
    <dgm:cxn modelId="{D415D90D-7BB7-AE48-BC76-04606727690C}" type="presParOf" srcId="{72FC1116-4135-6141-8195-FFB2AA5662CE}" destId="{CD7AD270-4726-834A-A824-7E3F02CEF617}" srcOrd="1" destOrd="0" presId="urn:microsoft.com/office/officeart/2005/8/layout/orgChart1"/>
    <dgm:cxn modelId="{01B12C0A-01E3-984D-A59E-31BAA7555D97}" type="presParOf" srcId="{BF35ACDE-DD35-DE41-9949-6AA840404F6F}" destId="{1A24EF37-676C-5242-9813-349923BC100D}" srcOrd="1" destOrd="0" presId="urn:microsoft.com/office/officeart/2005/8/layout/orgChart1"/>
    <dgm:cxn modelId="{6444F20B-B7E7-184A-8E23-0FE01DBA1333}" type="presParOf" srcId="{1A24EF37-676C-5242-9813-349923BC100D}" destId="{0DB334EF-9C33-9D44-ADB9-731C73D0FB76}" srcOrd="0" destOrd="0" presId="urn:microsoft.com/office/officeart/2005/8/layout/orgChart1"/>
    <dgm:cxn modelId="{3B3C3D22-D494-AF46-9EE9-615C23500D82}" type="presParOf" srcId="{1A24EF37-676C-5242-9813-349923BC100D}" destId="{85B5792C-E48C-2F4E-ACE2-432CD32433F7}" srcOrd="1" destOrd="0" presId="urn:microsoft.com/office/officeart/2005/8/layout/orgChart1"/>
    <dgm:cxn modelId="{ACD4BDDD-09B6-1841-ACAC-ABD57793FD34}" type="presParOf" srcId="{85B5792C-E48C-2F4E-ACE2-432CD32433F7}" destId="{72693F0D-89C3-404A-A08F-602D9DB7F41B}" srcOrd="0" destOrd="0" presId="urn:microsoft.com/office/officeart/2005/8/layout/orgChart1"/>
    <dgm:cxn modelId="{EBAA5883-98EB-B549-A62B-D8AE27D398CA}" type="presParOf" srcId="{72693F0D-89C3-404A-A08F-602D9DB7F41B}" destId="{76BDF98E-3BCB-584F-B0B1-2E68C1FCA8D9}" srcOrd="0" destOrd="0" presId="urn:microsoft.com/office/officeart/2005/8/layout/orgChart1"/>
    <dgm:cxn modelId="{ED438E60-134D-674F-BA43-E0EBCDAFA6C9}" type="presParOf" srcId="{72693F0D-89C3-404A-A08F-602D9DB7F41B}" destId="{39D16795-A66F-D245-8D4F-6CCF4DED1615}" srcOrd="1" destOrd="0" presId="urn:microsoft.com/office/officeart/2005/8/layout/orgChart1"/>
    <dgm:cxn modelId="{32791942-D7DF-E145-9EC0-5DC521952326}" type="presParOf" srcId="{85B5792C-E48C-2F4E-ACE2-432CD32433F7}" destId="{5E0E1676-2B76-0946-9227-8A4D10C758E7}" srcOrd="1" destOrd="0" presId="urn:microsoft.com/office/officeart/2005/8/layout/orgChart1"/>
    <dgm:cxn modelId="{D266B2ED-C35E-D346-9F74-72BB51BCE6FE}" type="presParOf" srcId="{85B5792C-E48C-2F4E-ACE2-432CD32433F7}" destId="{26656404-EFCB-F143-AABF-C9854CFA1738}" srcOrd="2" destOrd="0" presId="urn:microsoft.com/office/officeart/2005/8/layout/orgChart1"/>
    <dgm:cxn modelId="{C14FD73B-38F4-3E4C-B93D-32C8D9451338}" type="presParOf" srcId="{1A24EF37-676C-5242-9813-349923BC100D}" destId="{2D43519E-F73C-F047-9C96-2E3CE6890675}" srcOrd="2" destOrd="0" presId="urn:microsoft.com/office/officeart/2005/8/layout/orgChart1"/>
    <dgm:cxn modelId="{03D6373F-C8A4-CB46-AA26-AB94E71CD96B}" type="presParOf" srcId="{1A24EF37-676C-5242-9813-349923BC100D}" destId="{DF0517E6-79F5-A947-BC35-5C42D886C453}" srcOrd="3" destOrd="0" presId="urn:microsoft.com/office/officeart/2005/8/layout/orgChart1"/>
    <dgm:cxn modelId="{57F549EA-21B8-EB42-A794-EA9DB5D03C6A}" type="presParOf" srcId="{DF0517E6-79F5-A947-BC35-5C42D886C453}" destId="{2DE5159D-7C2D-6B4D-9375-7D7C7D883728}" srcOrd="0" destOrd="0" presId="urn:microsoft.com/office/officeart/2005/8/layout/orgChart1"/>
    <dgm:cxn modelId="{B5FA297C-7A80-D84C-91B9-080EACB6FAC3}" type="presParOf" srcId="{2DE5159D-7C2D-6B4D-9375-7D7C7D883728}" destId="{90F48DBA-F948-A04E-ABB3-43CD82615A28}" srcOrd="0" destOrd="0" presId="urn:microsoft.com/office/officeart/2005/8/layout/orgChart1"/>
    <dgm:cxn modelId="{90328947-E1CF-2B49-9C45-AE55684780A3}" type="presParOf" srcId="{2DE5159D-7C2D-6B4D-9375-7D7C7D883728}" destId="{3DA1C3B2-14F2-774A-AC44-178C0BC9FA93}" srcOrd="1" destOrd="0" presId="urn:microsoft.com/office/officeart/2005/8/layout/orgChart1"/>
    <dgm:cxn modelId="{8A282439-3861-9C41-9792-260E01E7E4D9}" type="presParOf" srcId="{DF0517E6-79F5-A947-BC35-5C42D886C453}" destId="{85B0362C-ED30-7841-901C-C5F0424A8045}" srcOrd="1" destOrd="0" presId="urn:microsoft.com/office/officeart/2005/8/layout/orgChart1"/>
    <dgm:cxn modelId="{49EB9D69-39EA-3E4A-A2F1-CBA375D786CA}" type="presParOf" srcId="{DF0517E6-79F5-A947-BC35-5C42D886C453}" destId="{D5C30445-9B14-3945-AE0D-E0A37DBD74E0}" srcOrd="2" destOrd="0" presId="urn:microsoft.com/office/officeart/2005/8/layout/orgChart1"/>
    <dgm:cxn modelId="{D44AD86A-309B-9D42-9970-0F9DADF7A8F3}" type="presParOf" srcId="{1A24EF37-676C-5242-9813-349923BC100D}" destId="{B0A8CD3B-80C0-8A48-A91F-D720E00F8900}" srcOrd="4" destOrd="0" presId="urn:microsoft.com/office/officeart/2005/8/layout/orgChart1"/>
    <dgm:cxn modelId="{C93956A1-A6FC-2649-BA2C-0DAAA95FE521}" type="presParOf" srcId="{1A24EF37-676C-5242-9813-349923BC100D}" destId="{E51B121D-9E09-8E48-82FA-31F1E977B32A}" srcOrd="5" destOrd="0" presId="urn:microsoft.com/office/officeart/2005/8/layout/orgChart1"/>
    <dgm:cxn modelId="{D0CEDB8A-CC43-684C-AB2A-419FE2C3B92B}" type="presParOf" srcId="{E51B121D-9E09-8E48-82FA-31F1E977B32A}" destId="{46A9832D-4582-8547-AE47-EE05F5F3A2B5}" srcOrd="0" destOrd="0" presId="urn:microsoft.com/office/officeart/2005/8/layout/orgChart1"/>
    <dgm:cxn modelId="{816C5550-E2C3-6C47-8AF9-0496119F7B12}" type="presParOf" srcId="{46A9832D-4582-8547-AE47-EE05F5F3A2B5}" destId="{F1E9E89D-3CB3-E645-8B1B-1C9E8C41A8C5}" srcOrd="0" destOrd="0" presId="urn:microsoft.com/office/officeart/2005/8/layout/orgChart1"/>
    <dgm:cxn modelId="{16965E92-B5A5-404C-9C36-1A3699C4BB84}" type="presParOf" srcId="{46A9832D-4582-8547-AE47-EE05F5F3A2B5}" destId="{C3774ED7-A9A7-CE40-90FB-31FDFABAB620}" srcOrd="1" destOrd="0" presId="urn:microsoft.com/office/officeart/2005/8/layout/orgChart1"/>
    <dgm:cxn modelId="{B8DA2342-56C6-7E45-9D1F-AD8514F0ECBD}" type="presParOf" srcId="{E51B121D-9E09-8E48-82FA-31F1E977B32A}" destId="{649AF93A-ED7C-DF44-ABEC-5D0C70976487}" srcOrd="1" destOrd="0" presId="urn:microsoft.com/office/officeart/2005/8/layout/orgChart1"/>
    <dgm:cxn modelId="{A1FECC64-396F-8F4A-A7A5-066DEEDF2EBB}" type="presParOf" srcId="{E51B121D-9E09-8E48-82FA-31F1E977B32A}" destId="{5A12582E-CF6A-8449-827D-12F1822E40F8}" srcOrd="2" destOrd="0" presId="urn:microsoft.com/office/officeart/2005/8/layout/orgChart1"/>
    <dgm:cxn modelId="{A20773B0-2C9F-8A49-862B-BE21DC9C4F9C}" type="presParOf" srcId="{1A24EF37-676C-5242-9813-349923BC100D}" destId="{DA6F1B8D-B1A9-1F47-8AA9-893ECD2AAB52}" srcOrd="6" destOrd="0" presId="urn:microsoft.com/office/officeart/2005/8/layout/orgChart1"/>
    <dgm:cxn modelId="{5D6D1ECD-5276-F34A-87CF-9800AEDC53A9}" type="presParOf" srcId="{1A24EF37-676C-5242-9813-349923BC100D}" destId="{981A8225-A11E-7C4C-B71D-BA6CA2EB1CAA}" srcOrd="7" destOrd="0" presId="urn:microsoft.com/office/officeart/2005/8/layout/orgChart1"/>
    <dgm:cxn modelId="{2B85FBE1-F39A-D548-9D61-3830D1B9F033}" type="presParOf" srcId="{981A8225-A11E-7C4C-B71D-BA6CA2EB1CAA}" destId="{9FC8BD9B-8E8F-9F4F-9F82-93DD274DB9B0}" srcOrd="0" destOrd="0" presId="urn:microsoft.com/office/officeart/2005/8/layout/orgChart1"/>
    <dgm:cxn modelId="{8AB9C56F-FEEF-FD45-9D11-DC2D493DACB3}" type="presParOf" srcId="{9FC8BD9B-8E8F-9F4F-9F82-93DD274DB9B0}" destId="{5802CF69-074D-E641-BDF4-80BB2908D7CE}" srcOrd="0" destOrd="0" presId="urn:microsoft.com/office/officeart/2005/8/layout/orgChart1"/>
    <dgm:cxn modelId="{E516EBD5-E675-324F-92A9-D40EDF3C2C01}" type="presParOf" srcId="{9FC8BD9B-8E8F-9F4F-9F82-93DD274DB9B0}" destId="{1B82CAD3-40C5-4F43-B09D-164D83E9149A}" srcOrd="1" destOrd="0" presId="urn:microsoft.com/office/officeart/2005/8/layout/orgChart1"/>
    <dgm:cxn modelId="{01F67843-EDA8-C342-BA58-781BC5B5373E}" type="presParOf" srcId="{981A8225-A11E-7C4C-B71D-BA6CA2EB1CAA}" destId="{F3CDCCCE-5AD0-7944-9748-C583A2884E6D}" srcOrd="1" destOrd="0" presId="urn:microsoft.com/office/officeart/2005/8/layout/orgChart1"/>
    <dgm:cxn modelId="{221F1F34-1016-184B-AAF5-82E78C498CB7}" type="presParOf" srcId="{981A8225-A11E-7C4C-B71D-BA6CA2EB1CAA}" destId="{66DC9B6E-BC32-E24A-BC39-9C4DD27C2559}" srcOrd="2" destOrd="0" presId="urn:microsoft.com/office/officeart/2005/8/layout/orgChart1"/>
    <dgm:cxn modelId="{D58F4F0B-B7ED-5046-913D-70989AF9188E}" type="presParOf" srcId="{BF35ACDE-DD35-DE41-9949-6AA840404F6F}" destId="{451CC38A-E696-6341-BEAA-C07AD9FB5A07}" srcOrd="2" destOrd="0" presId="urn:microsoft.com/office/officeart/2005/8/layout/orgChart1"/>
    <dgm:cxn modelId="{A2CF98A1-3D49-6144-ABC5-06A6BADE166D}" type="presParOf" srcId="{C26D6A9C-1042-D341-8E47-6544DE3646F7}" destId="{A49528BC-FBC2-1045-A4BB-401727E888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A654FF-9B12-ED41-9850-A3109B1572BE}" type="doc">
      <dgm:prSet loTypeId="urn:microsoft.com/office/officeart/2005/8/layout/orgChart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6C7E442-4C38-B045-91BC-FEFB8985E436}">
      <dgm:prSet phldrT="[Testo]"/>
      <dgm:spPr/>
      <dgm:t>
        <a:bodyPr/>
        <a:lstStyle/>
        <a:p>
          <a:r>
            <a:rPr lang="it-IT" dirty="0" smtClean="0">
              <a:solidFill>
                <a:srgbClr val="000000"/>
              </a:solidFill>
            </a:rPr>
            <a:t>ATTRZZATURA SEDE LOVERE</a:t>
          </a:r>
          <a:endParaRPr lang="it-IT" dirty="0">
            <a:solidFill>
              <a:srgbClr val="000000"/>
            </a:solidFill>
          </a:endParaRPr>
        </a:p>
      </dgm:t>
    </dgm:pt>
    <dgm:pt modelId="{F0455FD5-9CA6-D94F-8B16-F6E91B16958B}" type="parTrans" cxnId="{56AE59EA-349E-E845-8CEE-F2F3E0251787}">
      <dgm:prSet/>
      <dgm:spPr/>
      <dgm:t>
        <a:bodyPr/>
        <a:lstStyle/>
        <a:p>
          <a:endParaRPr lang="it-IT"/>
        </a:p>
      </dgm:t>
    </dgm:pt>
    <dgm:pt modelId="{69E232BA-FE0D-FA4E-BBA3-B9D42CCF0BE4}" type="sibTrans" cxnId="{56AE59EA-349E-E845-8CEE-F2F3E0251787}">
      <dgm:prSet/>
      <dgm:spPr/>
      <dgm:t>
        <a:bodyPr/>
        <a:lstStyle/>
        <a:p>
          <a:endParaRPr lang="it-IT"/>
        </a:p>
      </dgm:t>
    </dgm:pt>
    <dgm:pt modelId="{7D604D71-A96C-4843-A53B-952E4BC523CF}">
      <dgm:prSet phldrT="[Testo]"/>
      <dgm:spPr/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COLLABORATORI INTERNI FISSI</a:t>
          </a:r>
          <a:endParaRPr lang="it-IT" dirty="0">
            <a:solidFill>
              <a:schemeClr val="tx1"/>
            </a:solidFill>
          </a:endParaRPr>
        </a:p>
      </dgm:t>
    </dgm:pt>
    <dgm:pt modelId="{946F3204-3CD2-3A44-997D-99D02C8CFC2F}" type="parTrans" cxnId="{FFBCCF7B-7A2A-6F45-B545-AA210C013881}">
      <dgm:prSet/>
      <dgm:spPr/>
      <dgm:t>
        <a:bodyPr/>
        <a:lstStyle/>
        <a:p>
          <a:endParaRPr lang="it-IT"/>
        </a:p>
      </dgm:t>
    </dgm:pt>
    <dgm:pt modelId="{11D13FDC-C791-5E44-AE36-9FA8FCD09686}" type="sibTrans" cxnId="{FFBCCF7B-7A2A-6F45-B545-AA210C013881}">
      <dgm:prSet/>
      <dgm:spPr/>
      <dgm:t>
        <a:bodyPr/>
        <a:lstStyle/>
        <a:p>
          <a:endParaRPr lang="it-IT"/>
        </a:p>
      </dgm:t>
    </dgm:pt>
    <dgm:pt modelId="{B580FE9B-A957-5046-BD7B-CAF055517831}">
      <dgm:prSet phldrT="[Testo]"/>
      <dgm:spPr/>
      <dgm:t>
        <a:bodyPr/>
        <a:lstStyle/>
        <a:p>
          <a:r>
            <a:rPr lang="it-IT" dirty="0" smtClean="0">
              <a:solidFill>
                <a:srgbClr val="000000"/>
              </a:solidFill>
            </a:rPr>
            <a:t>COLLABORATORI ESTERNI COORDINATI</a:t>
          </a:r>
          <a:endParaRPr lang="it-IT" dirty="0">
            <a:solidFill>
              <a:srgbClr val="000000"/>
            </a:solidFill>
          </a:endParaRPr>
        </a:p>
      </dgm:t>
    </dgm:pt>
    <dgm:pt modelId="{654AC885-A5BB-9A40-AD4A-8CBFF266A741}" type="parTrans" cxnId="{37E69DA5-26C5-7A44-8468-9D0B97FA1BB6}">
      <dgm:prSet/>
      <dgm:spPr/>
      <dgm:t>
        <a:bodyPr/>
        <a:lstStyle/>
        <a:p>
          <a:endParaRPr lang="it-IT"/>
        </a:p>
      </dgm:t>
    </dgm:pt>
    <dgm:pt modelId="{C809F435-6D9D-DF40-B32C-50BE28384AED}" type="sibTrans" cxnId="{37E69DA5-26C5-7A44-8468-9D0B97FA1BB6}">
      <dgm:prSet/>
      <dgm:spPr/>
      <dgm:t>
        <a:bodyPr/>
        <a:lstStyle/>
        <a:p>
          <a:endParaRPr lang="it-IT"/>
        </a:p>
      </dgm:t>
    </dgm:pt>
    <dgm:pt modelId="{4E39773F-76F0-D746-824D-9E5830ED26B5}">
      <dgm:prSet/>
      <dgm:spPr/>
      <dgm:t>
        <a:bodyPr/>
        <a:lstStyle/>
        <a:p>
          <a:r>
            <a:rPr lang="it-IT" dirty="0" smtClean="0">
              <a:solidFill>
                <a:srgbClr val="000000"/>
              </a:solidFill>
            </a:rPr>
            <a:t>POSTAZIONI DI LAVORO</a:t>
          </a:r>
          <a:endParaRPr lang="it-IT" dirty="0">
            <a:solidFill>
              <a:srgbClr val="000000"/>
            </a:solidFill>
          </a:endParaRPr>
        </a:p>
      </dgm:t>
    </dgm:pt>
    <dgm:pt modelId="{3A15095A-C36E-214B-924D-ECEFDE332908}" type="parTrans" cxnId="{F14CB63D-4B00-A843-B505-8C5B63852336}">
      <dgm:prSet/>
      <dgm:spPr/>
      <dgm:t>
        <a:bodyPr/>
        <a:lstStyle/>
        <a:p>
          <a:endParaRPr lang="it-IT"/>
        </a:p>
      </dgm:t>
    </dgm:pt>
    <dgm:pt modelId="{DE699C06-7482-A74A-9EA6-BE5E78542A84}" type="sibTrans" cxnId="{F14CB63D-4B00-A843-B505-8C5B63852336}">
      <dgm:prSet/>
      <dgm:spPr/>
      <dgm:t>
        <a:bodyPr/>
        <a:lstStyle/>
        <a:p>
          <a:endParaRPr lang="it-IT"/>
        </a:p>
      </dgm:t>
    </dgm:pt>
    <dgm:pt modelId="{AF98151E-5C48-E943-AB59-09F57B9D178E}">
      <dgm:prSet/>
      <dgm:spPr/>
      <dgm:t>
        <a:bodyPr/>
        <a:lstStyle/>
        <a:p>
          <a:r>
            <a:rPr lang="it-IT" dirty="0" smtClean="0">
              <a:solidFill>
                <a:srgbClr val="000000"/>
              </a:solidFill>
            </a:rPr>
            <a:t>SOFTWARE</a:t>
          </a:r>
          <a:endParaRPr lang="it-IT" dirty="0">
            <a:solidFill>
              <a:srgbClr val="000000"/>
            </a:solidFill>
          </a:endParaRPr>
        </a:p>
      </dgm:t>
    </dgm:pt>
    <dgm:pt modelId="{B7873235-490F-5040-8F6C-49499FC3AFA8}" type="parTrans" cxnId="{45F830D2-0979-D346-BE6C-BF530F2E8B50}">
      <dgm:prSet/>
      <dgm:spPr/>
      <dgm:t>
        <a:bodyPr/>
        <a:lstStyle/>
        <a:p>
          <a:endParaRPr lang="it-IT"/>
        </a:p>
      </dgm:t>
    </dgm:pt>
    <dgm:pt modelId="{B9089CC0-A819-8B47-B057-334EBE46D3AB}" type="sibTrans" cxnId="{45F830D2-0979-D346-BE6C-BF530F2E8B50}">
      <dgm:prSet/>
      <dgm:spPr/>
      <dgm:t>
        <a:bodyPr/>
        <a:lstStyle/>
        <a:p>
          <a:endParaRPr lang="it-IT"/>
        </a:p>
      </dgm:t>
    </dgm:pt>
    <dgm:pt modelId="{E2B9D1E3-EBA7-4346-85B2-E37A121EE1F4}">
      <dgm:prSet/>
      <dgm:spPr/>
      <dgm:t>
        <a:bodyPr/>
        <a:lstStyle/>
        <a:p>
          <a:r>
            <a:rPr lang="it-IT" dirty="0" smtClean="0">
              <a:solidFill>
                <a:srgbClr val="000000"/>
              </a:solidFill>
            </a:rPr>
            <a:t>AUTO</a:t>
          </a:r>
          <a:endParaRPr lang="it-IT" dirty="0">
            <a:solidFill>
              <a:srgbClr val="000000"/>
            </a:solidFill>
          </a:endParaRPr>
        </a:p>
      </dgm:t>
    </dgm:pt>
    <dgm:pt modelId="{4160A493-1047-B54C-946C-7FEC91F363D2}" type="parTrans" cxnId="{0D1D954E-90A6-0B44-8B3A-40EED2D86A23}">
      <dgm:prSet/>
      <dgm:spPr/>
      <dgm:t>
        <a:bodyPr/>
        <a:lstStyle/>
        <a:p>
          <a:endParaRPr lang="it-IT"/>
        </a:p>
      </dgm:t>
    </dgm:pt>
    <dgm:pt modelId="{80D0DC40-8466-994C-A37E-38A468630157}" type="sibTrans" cxnId="{0D1D954E-90A6-0B44-8B3A-40EED2D86A23}">
      <dgm:prSet/>
      <dgm:spPr/>
      <dgm:t>
        <a:bodyPr/>
        <a:lstStyle/>
        <a:p>
          <a:endParaRPr lang="it-IT"/>
        </a:p>
      </dgm:t>
    </dgm:pt>
    <dgm:pt modelId="{8B293E1F-CE2A-C340-B85D-678193A7B19C}">
      <dgm:prSet/>
      <dgm:spPr/>
      <dgm:t>
        <a:bodyPr/>
        <a:lstStyle/>
        <a:p>
          <a:r>
            <a:rPr lang="it-IT" dirty="0" smtClean="0">
              <a:solidFill>
                <a:srgbClr val="000000"/>
              </a:solidFill>
            </a:rPr>
            <a:t>1 INGEGNERE SENIOR</a:t>
          </a:r>
          <a:endParaRPr lang="it-IT" dirty="0">
            <a:solidFill>
              <a:srgbClr val="000000"/>
            </a:solidFill>
          </a:endParaRPr>
        </a:p>
      </dgm:t>
    </dgm:pt>
    <dgm:pt modelId="{0981DC72-5475-F447-82C3-2DCF08B8858D}" type="parTrans" cxnId="{BA84FEB3-98A6-234C-9DF6-5ABFA3C44A73}">
      <dgm:prSet/>
      <dgm:spPr/>
      <dgm:t>
        <a:bodyPr/>
        <a:lstStyle/>
        <a:p>
          <a:endParaRPr lang="it-IT"/>
        </a:p>
      </dgm:t>
    </dgm:pt>
    <dgm:pt modelId="{1A53DD05-6911-7643-A758-F0A2B31011CD}" type="sibTrans" cxnId="{BA84FEB3-98A6-234C-9DF6-5ABFA3C44A73}">
      <dgm:prSet/>
      <dgm:spPr/>
      <dgm:t>
        <a:bodyPr/>
        <a:lstStyle/>
        <a:p>
          <a:endParaRPr lang="it-IT"/>
        </a:p>
      </dgm:t>
    </dgm:pt>
    <dgm:pt modelId="{4B587892-7E6D-6648-8402-3C7ACADD94E3}">
      <dgm:prSet/>
      <dgm:spPr/>
      <dgm:t>
        <a:bodyPr/>
        <a:lstStyle/>
        <a:p>
          <a:r>
            <a:rPr lang="it-IT" dirty="0" smtClean="0">
              <a:solidFill>
                <a:srgbClr val="000000"/>
              </a:solidFill>
            </a:rPr>
            <a:t>2 INGENGERI JUNIOR</a:t>
          </a:r>
          <a:endParaRPr lang="it-IT" dirty="0">
            <a:solidFill>
              <a:srgbClr val="000000"/>
            </a:solidFill>
          </a:endParaRPr>
        </a:p>
      </dgm:t>
    </dgm:pt>
    <dgm:pt modelId="{A6909270-3BF0-CF40-8EDC-F523221C2048}" type="parTrans" cxnId="{3D12D64F-C47D-D24B-8B85-9FCB1664CD04}">
      <dgm:prSet/>
      <dgm:spPr/>
      <dgm:t>
        <a:bodyPr/>
        <a:lstStyle/>
        <a:p>
          <a:endParaRPr lang="it-IT"/>
        </a:p>
      </dgm:t>
    </dgm:pt>
    <dgm:pt modelId="{F6414854-7883-004A-A703-CCCFAA753103}" type="sibTrans" cxnId="{3D12D64F-C47D-D24B-8B85-9FCB1664CD04}">
      <dgm:prSet/>
      <dgm:spPr/>
      <dgm:t>
        <a:bodyPr/>
        <a:lstStyle/>
        <a:p>
          <a:endParaRPr lang="it-IT"/>
        </a:p>
      </dgm:t>
    </dgm:pt>
    <dgm:pt modelId="{4417CE4E-8BF5-084C-9F7F-74AA25FE5171}">
      <dgm:prSet/>
      <dgm:spPr/>
      <dgm:t>
        <a:bodyPr/>
        <a:lstStyle/>
        <a:p>
          <a:r>
            <a:rPr lang="it-IT" dirty="0" smtClean="0">
              <a:solidFill>
                <a:srgbClr val="000000"/>
              </a:solidFill>
            </a:rPr>
            <a:t>3 GEOLOGI SENIOR</a:t>
          </a:r>
          <a:endParaRPr lang="it-IT" dirty="0">
            <a:solidFill>
              <a:srgbClr val="000000"/>
            </a:solidFill>
          </a:endParaRPr>
        </a:p>
      </dgm:t>
    </dgm:pt>
    <dgm:pt modelId="{8DCD5FB3-3C3D-0341-93A4-5800201C50A5}" type="parTrans" cxnId="{083E3FFE-AA58-534A-8E40-C177860FCF32}">
      <dgm:prSet/>
      <dgm:spPr/>
      <dgm:t>
        <a:bodyPr/>
        <a:lstStyle/>
        <a:p>
          <a:endParaRPr lang="it-IT"/>
        </a:p>
      </dgm:t>
    </dgm:pt>
    <dgm:pt modelId="{87A20F9B-A831-9848-86D9-AE077FC1C476}" type="sibTrans" cxnId="{083E3FFE-AA58-534A-8E40-C177860FCF32}">
      <dgm:prSet/>
      <dgm:spPr/>
      <dgm:t>
        <a:bodyPr/>
        <a:lstStyle/>
        <a:p>
          <a:endParaRPr lang="it-IT"/>
        </a:p>
      </dgm:t>
    </dgm:pt>
    <dgm:pt modelId="{3FC2FE21-B799-2F47-9FE1-664CDEB40222}">
      <dgm:prSet/>
      <dgm:spPr/>
      <dgm:t>
        <a:bodyPr/>
        <a:lstStyle/>
        <a:p>
          <a:r>
            <a:rPr lang="it-IT" dirty="0" smtClean="0">
              <a:solidFill>
                <a:srgbClr val="000000"/>
              </a:solidFill>
            </a:rPr>
            <a:t>2 TOPOGRAFI SENIOR</a:t>
          </a:r>
          <a:endParaRPr lang="it-IT" dirty="0">
            <a:solidFill>
              <a:srgbClr val="000000"/>
            </a:solidFill>
          </a:endParaRPr>
        </a:p>
      </dgm:t>
    </dgm:pt>
    <dgm:pt modelId="{77770775-85E2-7545-977A-9A2FBFC6A15F}" type="parTrans" cxnId="{6616DD29-473E-F145-83B6-1F698C867D8B}">
      <dgm:prSet/>
      <dgm:spPr/>
      <dgm:t>
        <a:bodyPr/>
        <a:lstStyle/>
        <a:p>
          <a:endParaRPr lang="it-IT"/>
        </a:p>
      </dgm:t>
    </dgm:pt>
    <dgm:pt modelId="{18477D59-14EF-2F43-A009-1F3D7C3599BF}" type="sibTrans" cxnId="{6616DD29-473E-F145-83B6-1F698C867D8B}">
      <dgm:prSet/>
      <dgm:spPr/>
      <dgm:t>
        <a:bodyPr/>
        <a:lstStyle/>
        <a:p>
          <a:endParaRPr lang="it-IT"/>
        </a:p>
      </dgm:t>
    </dgm:pt>
    <dgm:pt modelId="{FF969D31-9FAB-7C4A-8244-94001B06F731}">
      <dgm:prSet/>
      <dgm:spPr/>
      <dgm:t>
        <a:bodyPr/>
        <a:lstStyle/>
        <a:p>
          <a:r>
            <a:rPr lang="it-IT" dirty="0" smtClean="0">
              <a:solidFill>
                <a:srgbClr val="000000"/>
              </a:solidFill>
            </a:rPr>
            <a:t>1 ARCHITETTO SENIOR</a:t>
          </a:r>
          <a:endParaRPr lang="it-IT" dirty="0">
            <a:solidFill>
              <a:srgbClr val="000000"/>
            </a:solidFill>
          </a:endParaRPr>
        </a:p>
      </dgm:t>
    </dgm:pt>
    <dgm:pt modelId="{4B80A998-3360-8E4E-9C3C-AF6835775A18}" type="parTrans" cxnId="{A83CFFDC-95DB-A64A-B03B-9B0C01768F01}">
      <dgm:prSet/>
      <dgm:spPr/>
      <dgm:t>
        <a:bodyPr/>
        <a:lstStyle/>
        <a:p>
          <a:endParaRPr lang="it-IT"/>
        </a:p>
      </dgm:t>
    </dgm:pt>
    <dgm:pt modelId="{8BB1E9B3-5087-D644-B34D-DEC4B224CE2D}" type="sibTrans" cxnId="{A83CFFDC-95DB-A64A-B03B-9B0C01768F01}">
      <dgm:prSet/>
      <dgm:spPr/>
      <dgm:t>
        <a:bodyPr/>
        <a:lstStyle/>
        <a:p>
          <a:endParaRPr lang="it-IT"/>
        </a:p>
      </dgm:t>
    </dgm:pt>
    <dgm:pt modelId="{FAC67CAF-FD5A-1C48-B389-DC78BD3B4040}">
      <dgm:prSet/>
      <dgm:spPr/>
      <dgm:t>
        <a:bodyPr/>
        <a:lstStyle/>
        <a:p>
          <a:r>
            <a:rPr lang="it-IT" dirty="0" smtClean="0">
              <a:solidFill>
                <a:srgbClr val="000000"/>
              </a:solidFill>
            </a:rPr>
            <a:t>1 DOTTORE FORESTALE</a:t>
          </a:r>
          <a:endParaRPr lang="it-IT" dirty="0">
            <a:solidFill>
              <a:srgbClr val="000000"/>
            </a:solidFill>
          </a:endParaRPr>
        </a:p>
      </dgm:t>
    </dgm:pt>
    <dgm:pt modelId="{01FE0101-8DEC-F243-A29F-26C3301A84AF}" type="parTrans" cxnId="{4E79A44E-B809-A546-B82E-C96D69F75CB0}">
      <dgm:prSet/>
      <dgm:spPr/>
      <dgm:t>
        <a:bodyPr/>
        <a:lstStyle/>
        <a:p>
          <a:endParaRPr lang="it-IT"/>
        </a:p>
      </dgm:t>
    </dgm:pt>
    <dgm:pt modelId="{46D97C05-9640-B648-88BA-EE19B87F84BA}" type="sibTrans" cxnId="{4E79A44E-B809-A546-B82E-C96D69F75CB0}">
      <dgm:prSet/>
      <dgm:spPr/>
      <dgm:t>
        <a:bodyPr/>
        <a:lstStyle/>
        <a:p>
          <a:endParaRPr lang="it-IT"/>
        </a:p>
      </dgm:t>
    </dgm:pt>
    <dgm:pt modelId="{8D1D4768-B3C5-AC49-844A-97A2BD4D2778}">
      <dgm:prSet/>
      <dgm:spPr/>
      <dgm:t>
        <a:bodyPr/>
        <a:lstStyle/>
        <a:p>
          <a:r>
            <a:rPr lang="it-IT" dirty="0" smtClean="0">
              <a:solidFill>
                <a:srgbClr val="000000"/>
              </a:solidFill>
            </a:rPr>
            <a:t>1 AMMINISTRATIVO</a:t>
          </a:r>
          <a:endParaRPr lang="it-IT" dirty="0">
            <a:solidFill>
              <a:srgbClr val="000000"/>
            </a:solidFill>
          </a:endParaRPr>
        </a:p>
      </dgm:t>
    </dgm:pt>
    <dgm:pt modelId="{0A7A4118-DD17-BE43-BF1B-F41BCE46BF76}" type="parTrans" cxnId="{54611383-0236-2845-A926-F43B39506F48}">
      <dgm:prSet/>
      <dgm:spPr/>
      <dgm:t>
        <a:bodyPr/>
        <a:lstStyle/>
        <a:p>
          <a:endParaRPr lang="it-IT"/>
        </a:p>
      </dgm:t>
    </dgm:pt>
    <dgm:pt modelId="{C5D387A9-0D69-8442-A258-08F2B304245B}" type="sibTrans" cxnId="{54611383-0236-2845-A926-F43B39506F48}">
      <dgm:prSet/>
      <dgm:spPr/>
      <dgm:t>
        <a:bodyPr/>
        <a:lstStyle/>
        <a:p>
          <a:endParaRPr lang="it-IT"/>
        </a:p>
      </dgm:t>
    </dgm:pt>
    <dgm:pt modelId="{F23B22AC-86A1-FC45-B448-46FC1C9C51CA}">
      <dgm:prSet/>
      <dgm:spPr/>
      <dgm:t>
        <a:bodyPr/>
        <a:lstStyle/>
        <a:p>
          <a:r>
            <a:rPr lang="it-IT" dirty="0" smtClean="0"/>
            <a:t>N° 9 INFORMATIZZATE</a:t>
          </a:r>
          <a:endParaRPr lang="it-IT" dirty="0"/>
        </a:p>
      </dgm:t>
    </dgm:pt>
    <dgm:pt modelId="{70C61707-4E6C-1D4A-9A92-B74D41010BA8}" type="parTrans" cxnId="{7F672AB2-8430-A149-81C1-7D2167A36981}">
      <dgm:prSet/>
      <dgm:spPr/>
      <dgm:t>
        <a:bodyPr/>
        <a:lstStyle/>
        <a:p>
          <a:endParaRPr lang="it-IT"/>
        </a:p>
      </dgm:t>
    </dgm:pt>
    <dgm:pt modelId="{DA6702AB-56CA-8449-90D2-B10501557F3D}" type="sibTrans" cxnId="{7F672AB2-8430-A149-81C1-7D2167A36981}">
      <dgm:prSet/>
      <dgm:spPr/>
      <dgm:t>
        <a:bodyPr/>
        <a:lstStyle/>
        <a:p>
          <a:endParaRPr lang="it-IT"/>
        </a:p>
      </dgm:t>
    </dgm:pt>
    <dgm:pt modelId="{49F627AF-8E06-9748-9B75-1E9B52A284E9}">
      <dgm:prSet/>
      <dgm:spPr/>
      <dgm:t>
        <a:bodyPr/>
        <a:lstStyle/>
        <a:p>
          <a:endParaRPr lang="it-IT" dirty="0"/>
        </a:p>
      </dgm:t>
    </dgm:pt>
    <dgm:pt modelId="{466DCE43-DC8B-874D-A4B9-A70393A9D836}" type="parTrans" cxnId="{012A9921-05A8-9C4E-A8DA-BF7645E0B1C2}">
      <dgm:prSet/>
      <dgm:spPr/>
      <dgm:t>
        <a:bodyPr/>
        <a:lstStyle/>
        <a:p>
          <a:endParaRPr lang="it-IT"/>
        </a:p>
      </dgm:t>
    </dgm:pt>
    <dgm:pt modelId="{BE8675E6-1A35-674F-BE94-28686E3B4A78}" type="sibTrans" cxnId="{012A9921-05A8-9C4E-A8DA-BF7645E0B1C2}">
      <dgm:prSet/>
      <dgm:spPr/>
      <dgm:t>
        <a:bodyPr/>
        <a:lstStyle/>
        <a:p>
          <a:endParaRPr lang="it-IT"/>
        </a:p>
      </dgm:t>
    </dgm:pt>
    <dgm:pt modelId="{0483A5F6-F77F-A346-8222-8C453E7EE876}">
      <dgm:prSet/>
      <dgm:spPr/>
      <dgm:t>
        <a:bodyPr/>
        <a:lstStyle/>
        <a:p>
          <a:r>
            <a:rPr lang="it-IT" dirty="0" smtClean="0"/>
            <a:t>CAD e BIM</a:t>
          </a:r>
          <a:endParaRPr lang="it-IT" dirty="0"/>
        </a:p>
      </dgm:t>
    </dgm:pt>
    <dgm:pt modelId="{BDAED759-61D2-314A-B340-E615E04A9DF6}" type="parTrans" cxnId="{49D85713-89C1-4C4E-BB29-4751BD9EBA6A}">
      <dgm:prSet/>
      <dgm:spPr/>
      <dgm:t>
        <a:bodyPr/>
        <a:lstStyle/>
        <a:p>
          <a:endParaRPr lang="it-IT"/>
        </a:p>
      </dgm:t>
    </dgm:pt>
    <dgm:pt modelId="{FE0117A1-E127-9947-A6E1-E4429C5BC73B}" type="sibTrans" cxnId="{49D85713-89C1-4C4E-BB29-4751BD9EBA6A}">
      <dgm:prSet/>
      <dgm:spPr/>
      <dgm:t>
        <a:bodyPr/>
        <a:lstStyle/>
        <a:p>
          <a:endParaRPr lang="it-IT"/>
        </a:p>
      </dgm:t>
    </dgm:pt>
    <dgm:pt modelId="{C2A408AA-1CC5-004E-B07E-898858DC585F}">
      <dgm:prSet/>
      <dgm:spPr/>
      <dgm:t>
        <a:bodyPr/>
        <a:lstStyle/>
        <a:p>
          <a:r>
            <a:rPr lang="it-IT" dirty="0" smtClean="0"/>
            <a:t>CONTABILITA’ LAVORI</a:t>
          </a:r>
          <a:endParaRPr lang="it-IT" dirty="0"/>
        </a:p>
      </dgm:t>
    </dgm:pt>
    <dgm:pt modelId="{021F9353-9777-5147-9F84-9CBB02257332}" type="parTrans" cxnId="{C829A11D-9EC3-4A40-9806-C7A2883BB703}">
      <dgm:prSet/>
      <dgm:spPr/>
      <dgm:t>
        <a:bodyPr/>
        <a:lstStyle/>
        <a:p>
          <a:endParaRPr lang="it-IT"/>
        </a:p>
      </dgm:t>
    </dgm:pt>
    <dgm:pt modelId="{A7BB5910-FE2D-A342-9872-CC338A0FC341}" type="sibTrans" cxnId="{C829A11D-9EC3-4A40-9806-C7A2883BB703}">
      <dgm:prSet/>
      <dgm:spPr/>
      <dgm:t>
        <a:bodyPr/>
        <a:lstStyle/>
        <a:p>
          <a:endParaRPr lang="it-IT"/>
        </a:p>
      </dgm:t>
    </dgm:pt>
    <dgm:pt modelId="{46A10071-258C-794A-93ED-45D3070FE811}">
      <dgm:prSet/>
      <dgm:spPr/>
      <dgm:t>
        <a:bodyPr/>
        <a:lstStyle/>
        <a:p>
          <a:r>
            <a:rPr lang="it-IT" dirty="0" smtClean="0"/>
            <a:t>MODELLAZIONE DIFFUSIONE OUTDOOR</a:t>
          </a:r>
          <a:endParaRPr lang="it-IT" dirty="0"/>
        </a:p>
      </dgm:t>
    </dgm:pt>
    <dgm:pt modelId="{F52B3615-CBD2-1947-926E-B6CF024F2CF2}" type="parTrans" cxnId="{B6726504-1BE7-7045-BCB5-AE6F711248C7}">
      <dgm:prSet/>
      <dgm:spPr/>
      <dgm:t>
        <a:bodyPr/>
        <a:lstStyle/>
        <a:p>
          <a:endParaRPr lang="it-IT"/>
        </a:p>
      </dgm:t>
    </dgm:pt>
    <dgm:pt modelId="{3A3262D5-2D94-7A48-B18D-CD9133E937DB}" type="sibTrans" cxnId="{B6726504-1BE7-7045-BCB5-AE6F711248C7}">
      <dgm:prSet/>
      <dgm:spPr/>
      <dgm:t>
        <a:bodyPr/>
        <a:lstStyle/>
        <a:p>
          <a:endParaRPr lang="it-IT"/>
        </a:p>
      </dgm:t>
    </dgm:pt>
    <dgm:pt modelId="{6EEDBD5A-7CF1-1343-916B-640C33A24F05}">
      <dgm:prSet/>
      <dgm:spPr/>
      <dgm:t>
        <a:bodyPr/>
        <a:lstStyle/>
        <a:p>
          <a:r>
            <a:rPr lang="it-IT" dirty="0" smtClean="0"/>
            <a:t>ANALISI DI RISCHIO DISCARICHE</a:t>
          </a:r>
          <a:endParaRPr lang="it-IT" dirty="0"/>
        </a:p>
      </dgm:t>
    </dgm:pt>
    <dgm:pt modelId="{8B9CAC72-DAEC-0F45-B377-628F0628BE87}" type="parTrans" cxnId="{4E67D157-BDB5-1840-9E0D-E1D092EA174A}">
      <dgm:prSet/>
      <dgm:spPr/>
      <dgm:t>
        <a:bodyPr/>
        <a:lstStyle/>
        <a:p>
          <a:endParaRPr lang="it-IT"/>
        </a:p>
      </dgm:t>
    </dgm:pt>
    <dgm:pt modelId="{A77FC6BD-A984-BE4B-922B-EF3CBF05A4C5}" type="sibTrans" cxnId="{4E67D157-BDB5-1840-9E0D-E1D092EA174A}">
      <dgm:prSet/>
      <dgm:spPr/>
      <dgm:t>
        <a:bodyPr/>
        <a:lstStyle/>
        <a:p>
          <a:endParaRPr lang="it-IT"/>
        </a:p>
      </dgm:t>
    </dgm:pt>
    <dgm:pt modelId="{25B5AA9E-606D-7D41-97C5-61268EC6EE02}">
      <dgm:prSet/>
      <dgm:spPr/>
      <dgm:t>
        <a:bodyPr/>
        <a:lstStyle/>
        <a:p>
          <a:r>
            <a:rPr lang="it-IT" dirty="0" smtClean="0"/>
            <a:t>CALCOLO STRUTTURALE</a:t>
          </a:r>
          <a:endParaRPr lang="it-IT" dirty="0"/>
        </a:p>
      </dgm:t>
    </dgm:pt>
    <dgm:pt modelId="{D5C075BA-5E8C-114C-8991-10E9607BF686}" type="parTrans" cxnId="{6DD139B6-2486-F147-B351-16EB215127DE}">
      <dgm:prSet/>
      <dgm:spPr/>
      <dgm:t>
        <a:bodyPr/>
        <a:lstStyle/>
        <a:p>
          <a:endParaRPr lang="it-IT"/>
        </a:p>
      </dgm:t>
    </dgm:pt>
    <dgm:pt modelId="{966E1B83-8B0F-9C47-9643-1E9C2B97F947}" type="sibTrans" cxnId="{6DD139B6-2486-F147-B351-16EB215127DE}">
      <dgm:prSet/>
      <dgm:spPr/>
      <dgm:t>
        <a:bodyPr/>
        <a:lstStyle/>
        <a:p>
          <a:endParaRPr lang="it-IT"/>
        </a:p>
      </dgm:t>
    </dgm:pt>
    <dgm:pt modelId="{23612C57-653A-EC48-B417-ED0E71A0AE69}">
      <dgm:prSet/>
      <dgm:spPr/>
      <dgm:t>
        <a:bodyPr/>
        <a:lstStyle/>
        <a:p>
          <a:endParaRPr lang="it-IT" dirty="0"/>
        </a:p>
      </dgm:t>
    </dgm:pt>
    <dgm:pt modelId="{B7B5A2B0-155C-4A4B-AE74-18C52EFDB598}" type="parTrans" cxnId="{068D4755-BD7E-EF48-82D8-05F954275698}">
      <dgm:prSet/>
      <dgm:spPr/>
      <dgm:t>
        <a:bodyPr/>
        <a:lstStyle/>
        <a:p>
          <a:endParaRPr lang="it-IT"/>
        </a:p>
      </dgm:t>
    </dgm:pt>
    <dgm:pt modelId="{B4840660-4090-2D4B-862F-A37966A7FE0C}" type="sibTrans" cxnId="{068D4755-BD7E-EF48-82D8-05F954275698}">
      <dgm:prSet/>
      <dgm:spPr/>
      <dgm:t>
        <a:bodyPr/>
        <a:lstStyle/>
        <a:p>
          <a:endParaRPr lang="it-IT"/>
        </a:p>
      </dgm:t>
    </dgm:pt>
    <dgm:pt modelId="{3469CB47-08C4-B641-8D5D-F862048EE862}">
      <dgm:prSet/>
      <dgm:spPr/>
      <dgm:t>
        <a:bodyPr/>
        <a:lstStyle/>
        <a:p>
          <a:r>
            <a:rPr lang="it-IT" smtClean="0"/>
            <a:t>N° 2</a:t>
          </a:r>
          <a:endParaRPr lang="it-IT"/>
        </a:p>
      </dgm:t>
    </dgm:pt>
    <dgm:pt modelId="{B1DDC9E9-2D40-DA42-871E-AEB6132E843C}" type="parTrans" cxnId="{DB9496A6-BBAA-A745-AC28-54C27896EDDA}">
      <dgm:prSet/>
      <dgm:spPr/>
      <dgm:t>
        <a:bodyPr/>
        <a:lstStyle/>
        <a:p>
          <a:endParaRPr lang="it-IT"/>
        </a:p>
      </dgm:t>
    </dgm:pt>
    <dgm:pt modelId="{7C7D835F-843E-EF4D-9701-7A6604398804}" type="sibTrans" cxnId="{DB9496A6-BBAA-A745-AC28-54C27896EDDA}">
      <dgm:prSet/>
      <dgm:spPr/>
      <dgm:t>
        <a:bodyPr/>
        <a:lstStyle/>
        <a:p>
          <a:endParaRPr lang="it-IT"/>
        </a:p>
      </dgm:t>
    </dgm:pt>
    <dgm:pt modelId="{8BC58C1C-5BB6-024B-AE8B-0241DC665F54}" type="pres">
      <dgm:prSet presAssocID="{D8A654FF-9B12-ED41-9850-A3109B1572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7C1711A8-7432-A146-AAB2-EE60BDD245A6}" type="pres">
      <dgm:prSet presAssocID="{C6C7E442-4C38-B045-91BC-FEFB8985E436}" presName="hierRoot1" presStyleCnt="0">
        <dgm:presLayoutVars>
          <dgm:hierBranch val="init"/>
        </dgm:presLayoutVars>
      </dgm:prSet>
      <dgm:spPr/>
    </dgm:pt>
    <dgm:pt modelId="{A41B7DD4-7B2A-284B-8424-37C9A9831DDE}" type="pres">
      <dgm:prSet presAssocID="{C6C7E442-4C38-B045-91BC-FEFB8985E436}" presName="rootComposite1" presStyleCnt="0"/>
      <dgm:spPr/>
    </dgm:pt>
    <dgm:pt modelId="{29842102-9B97-3543-BA3A-678D17B7FE3F}" type="pres">
      <dgm:prSet presAssocID="{C6C7E442-4C38-B045-91BC-FEFB8985E43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5F0D501-2287-8F49-8A51-65F442BA57D8}" type="pres">
      <dgm:prSet presAssocID="{C6C7E442-4C38-B045-91BC-FEFB8985E436}" presName="rootConnector1" presStyleLbl="node1" presStyleIdx="0" presStyleCnt="0"/>
      <dgm:spPr/>
      <dgm:t>
        <a:bodyPr/>
        <a:lstStyle/>
        <a:p>
          <a:endParaRPr lang="it-IT"/>
        </a:p>
      </dgm:t>
    </dgm:pt>
    <dgm:pt modelId="{951045F4-2E7E-3247-9FF5-7C5B4FAE67AF}" type="pres">
      <dgm:prSet presAssocID="{C6C7E442-4C38-B045-91BC-FEFB8985E436}" presName="hierChild2" presStyleCnt="0"/>
      <dgm:spPr/>
    </dgm:pt>
    <dgm:pt modelId="{61366007-71DF-D744-AF5C-EC84FE9C4113}" type="pres">
      <dgm:prSet presAssocID="{3A15095A-C36E-214B-924D-ECEFDE332908}" presName="Name37" presStyleLbl="parChTrans1D2" presStyleIdx="0" presStyleCnt="6"/>
      <dgm:spPr/>
      <dgm:t>
        <a:bodyPr/>
        <a:lstStyle/>
        <a:p>
          <a:endParaRPr lang="it-IT"/>
        </a:p>
      </dgm:t>
    </dgm:pt>
    <dgm:pt modelId="{E268985C-3C36-E24C-AF5A-E05D786A40EB}" type="pres">
      <dgm:prSet presAssocID="{4E39773F-76F0-D746-824D-9E5830ED26B5}" presName="hierRoot2" presStyleCnt="0">
        <dgm:presLayoutVars>
          <dgm:hierBranch val="init"/>
        </dgm:presLayoutVars>
      </dgm:prSet>
      <dgm:spPr/>
    </dgm:pt>
    <dgm:pt modelId="{80DC38C3-BF19-E149-9C76-F9BF3718D1A2}" type="pres">
      <dgm:prSet presAssocID="{4E39773F-76F0-D746-824D-9E5830ED26B5}" presName="rootComposite" presStyleCnt="0"/>
      <dgm:spPr/>
    </dgm:pt>
    <dgm:pt modelId="{70FDCC3A-F48F-3540-8929-B0EC5168E85A}" type="pres">
      <dgm:prSet presAssocID="{4E39773F-76F0-D746-824D-9E5830ED26B5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3D1FD0B-57C5-AB4B-9717-BC588806126B}" type="pres">
      <dgm:prSet presAssocID="{4E39773F-76F0-D746-824D-9E5830ED26B5}" presName="rootConnector" presStyleLbl="node2" presStyleIdx="0" presStyleCnt="6"/>
      <dgm:spPr/>
      <dgm:t>
        <a:bodyPr/>
        <a:lstStyle/>
        <a:p>
          <a:endParaRPr lang="it-IT"/>
        </a:p>
      </dgm:t>
    </dgm:pt>
    <dgm:pt modelId="{D8BE79CC-55C4-B64A-BE60-441E0F2DAC6D}" type="pres">
      <dgm:prSet presAssocID="{4E39773F-76F0-D746-824D-9E5830ED26B5}" presName="hierChild4" presStyleCnt="0"/>
      <dgm:spPr/>
    </dgm:pt>
    <dgm:pt modelId="{A219BB29-5967-624F-BC9A-7B527B002486}" type="pres">
      <dgm:prSet presAssocID="{70C61707-4E6C-1D4A-9A92-B74D41010BA8}" presName="Name37" presStyleLbl="parChTrans1D3" presStyleIdx="0" presStyleCnt="15"/>
      <dgm:spPr/>
      <dgm:t>
        <a:bodyPr/>
        <a:lstStyle/>
        <a:p>
          <a:endParaRPr lang="it-IT"/>
        </a:p>
      </dgm:t>
    </dgm:pt>
    <dgm:pt modelId="{D4BF047E-06A0-DD43-9524-913059E53462}" type="pres">
      <dgm:prSet presAssocID="{F23B22AC-86A1-FC45-B448-46FC1C9C51CA}" presName="hierRoot2" presStyleCnt="0">
        <dgm:presLayoutVars>
          <dgm:hierBranch val="init"/>
        </dgm:presLayoutVars>
      </dgm:prSet>
      <dgm:spPr/>
    </dgm:pt>
    <dgm:pt modelId="{762CE17F-FF90-924C-BEB5-2953E753FC70}" type="pres">
      <dgm:prSet presAssocID="{F23B22AC-86A1-FC45-B448-46FC1C9C51CA}" presName="rootComposite" presStyleCnt="0"/>
      <dgm:spPr/>
    </dgm:pt>
    <dgm:pt modelId="{B5AE4899-3A5F-EF48-B5E5-C61E0B52CC80}" type="pres">
      <dgm:prSet presAssocID="{F23B22AC-86A1-FC45-B448-46FC1C9C51CA}" presName="rootText" presStyleLbl="node3" presStyleIdx="0" presStyleCnt="1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E2EACDB-6898-9E44-A41E-7CBC88E6D492}" type="pres">
      <dgm:prSet presAssocID="{F23B22AC-86A1-FC45-B448-46FC1C9C51CA}" presName="rootConnector" presStyleLbl="node3" presStyleIdx="0" presStyleCnt="15"/>
      <dgm:spPr/>
      <dgm:t>
        <a:bodyPr/>
        <a:lstStyle/>
        <a:p>
          <a:endParaRPr lang="it-IT"/>
        </a:p>
      </dgm:t>
    </dgm:pt>
    <dgm:pt modelId="{6D9555A9-734E-154D-9F3C-750EB71CB542}" type="pres">
      <dgm:prSet presAssocID="{F23B22AC-86A1-FC45-B448-46FC1C9C51CA}" presName="hierChild4" presStyleCnt="0"/>
      <dgm:spPr/>
    </dgm:pt>
    <dgm:pt modelId="{098260F4-ECDA-A14D-AFFA-687BF8C19DC9}" type="pres">
      <dgm:prSet presAssocID="{F23B22AC-86A1-FC45-B448-46FC1C9C51CA}" presName="hierChild5" presStyleCnt="0"/>
      <dgm:spPr/>
    </dgm:pt>
    <dgm:pt modelId="{8CE2850C-BEDB-944D-A858-7ED06DEEF98A}" type="pres">
      <dgm:prSet presAssocID="{466DCE43-DC8B-874D-A4B9-A70393A9D836}" presName="Name37" presStyleLbl="parChTrans1D3" presStyleIdx="1" presStyleCnt="15"/>
      <dgm:spPr/>
      <dgm:t>
        <a:bodyPr/>
        <a:lstStyle/>
        <a:p>
          <a:endParaRPr lang="it-IT"/>
        </a:p>
      </dgm:t>
    </dgm:pt>
    <dgm:pt modelId="{11FD4BBC-B153-384F-84A7-9282E965C10C}" type="pres">
      <dgm:prSet presAssocID="{49F627AF-8E06-9748-9B75-1E9B52A284E9}" presName="hierRoot2" presStyleCnt="0">
        <dgm:presLayoutVars>
          <dgm:hierBranch val="init"/>
        </dgm:presLayoutVars>
      </dgm:prSet>
      <dgm:spPr/>
    </dgm:pt>
    <dgm:pt modelId="{1A004203-118D-7C48-BD60-8A7AA4402501}" type="pres">
      <dgm:prSet presAssocID="{49F627AF-8E06-9748-9B75-1E9B52A284E9}" presName="rootComposite" presStyleCnt="0"/>
      <dgm:spPr/>
    </dgm:pt>
    <dgm:pt modelId="{C945632D-EA8A-AE4D-97E1-062401A96676}" type="pres">
      <dgm:prSet presAssocID="{49F627AF-8E06-9748-9B75-1E9B52A284E9}" presName="rootText" presStyleLbl="node3" presStyleIdx="1" presStyleCnt="1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84F0FC4-8C4A-D245-A659-F9F0A25C1735}" type="pres">
      <dgm:prSet presAssocID="{49F627AF-8E06-9748-9B75-1E9B52A284E9}" presName="rootConnector" presStyleLbl="node3" presStyleIdx="1" presStyleCnt="15"/>
      <dgm:spPr/>
      <dgm:t>
        <a:bodyPr/>
        <a:lstStyle/>
        <a:p>
          <a:endParaRPr lang="it-IT"/>
        </a:p>
      </dgm:t>
    </dgm:pt>
    <dgm:pt modelId="{EFA40962-73FD-7D4F-8AF7-AD563524D845}" type="pres">
      <dgm:prSet presAssocID="{49F627AF-8E06-9748-9B75-1E9B52A284E9}" presName="hierChild4" presStyleCnt="0"/>
      <dgm:spPr/>
    </dgm:pt>
    <dgm:pt modelId="{AFE14FC5-1A66-604A-8A39-5A4E2E96DE29}" type="pres">
      <dgm:prSet presAssocID="{49F627AF-8E06-9748-9B75-1E9B52A284E9}" presName="hierChild5" presStyleCnt="0"/>
      <dgm:spPr/>
    </dgm:pt>
    <dgm:pt modelId="{F0ED30A4-7076-AB42-B293-6ECABEE7DFB4}" type="pres">
      <dgm:prSet presAssocID="{4E39773F-76F0-D746-824D-9E5830ED26B5}" presName="hierChild5" presStyleCnt="0"/>
      <dgm:spPr/>
    </dgm:pt>
    <dgm:pt modelId="{5D42CE34-A9FC-354D-B274-82638E4DF4A1}" type="pres">
      <dgm:prSet presAssocID="{B7873235-490F-5040-8F6C-49499FC3AFA8}" presName="Name37" presStyleLbl="parChTrans1D2" presStyleIdx="1" presStyleCnt="6"/>
      <dgm:spPr/>
      <dgm:t>
        <a:bodyPr/>
        <a:lstStyle/>
        <a:p>
          <a:endParaRPr lang="it-IT"/>
        </a:p>
      </dgm:t>
    </dgm:pt>
    <dgm:pt modelId="{F50C99AB-531A-B049-8A9F-A4A40CF44BD8}" type="pres">
      <dgm:prSet presAssocID="{AF98151E-5C48-E943-AB59-09F57B9D178E}" presName="hierRoot2" presStyleCnt="0">
        <dgm:presLayoutVars>
          <dgm:hierBranch val="init"/>
        </dgm:presLayoutVars>
      </dgm:prSet>
      <dgm:spPr/>
    </dgm:pt>
    <dgm:pt modelId="{ACFC782A-412F-1B4E-9621-32EF53BC9687}" type="pres">
      <dgm:prSet presAssocID="{AF98151E-5C48-E943-AB59-09F57B9D178E}" presName="rootComposite" presStyleCnt="0"/>
      <dgm:spPr/>
    </dgm:pt>
    <dgm:pt modelId="{43281776-028C-244A-8F5C-93C85F0F6568}" type="pres">
      <dgm:prSet presAssocID="{AF98151E-5C48-E943-AB59-09F57B9D178E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D748F34-55AD-7341-A3D9-09D89C3621A8}" type="pres">
      <dgm:prSet presAssocID="{AF98151E-5C48-E943-AB59-09F57B9D178E}" presName="rootConnector" presStyleLbl="node2" presStyleIdx="1" presStyleCnt="6"/>
      <dgm:spPr/>
      <dgm:t>
        <a:bodyPr/>
        <a:lstStyle/>
        <a:p>
          <a:endParaRPr lang="it-IT"/>
        </a:p>
      </dgm:t>
    </dgm:pt>
    <dgm:pt modelId="{14C63C16-CD5B-EA44-BAAE-F765D72F0B55}" type="pres">
      <dgm:prSet presAssocID="{AF98151E-5C48-E943-AB59-09F57B9D178E}" presName="hierChild4" presStyleCnt="0"/>
      <dgm:spPr/>
    </dgm:pt>
    <dgm:pt modelId="{E31858FD-DBD5-974E-8B7E-4FD0E7609E17}" type="pres">
      <dgm:prSet presAssocID="{BDAED759-61D2-314A-B340-E615E04A9DF6}" presName="Name37" presStyleLbl="parChTrans1D3" presStyleIdx="2" presStyleCnt="15"/>
      <dgm:spPr/>
      <dgm:t>
        <a:bodyPr/>
        <a:lstStyle/>
        <a:p>
          <a:endParaRPr lang="it-IT"/>
        </a:p>
      </dgm:t>
    </dgm:pt>
    <dgm:pt modelId="{77AB77ED-D2E0-5C45-8814-C66A2ADDEE6C}" type="pres">
      <dgm:prSet presAssocID="{0483A5F6-F77F-A346-8222-8C453E7EE876}" presName="hierRoot2" presStyleCnt="0">
        <dgm:presLayoutVars>
          <dgm:hierBranch val="init"/>
        </dgm:presLayoutVars>
      </dgm:prSet>
      <dgm:spPr/>
    </dgm:pt>
    <dgm:pt modelId="{5EF07B8D-7F69-134D-B678-127A5D667BCF}" type="pres">
      <dgm:prSet presAssocID="{0483A5F6-F77F-A346-8222-8C453E7EE876}" presName="rootComposite" presStyleCnt="0"/>
      <dgm:spPr/>
    </dgm:pt>
    <dgm:pt modelId="{630B52B0-65F1-BF4B-9314-5E0F48F314CF}" type="pres">
      <dgm:prSet presAssocID="{0483A5F6-F77F-A346-8222-8C453E7EE876}" presName="rootText" presStyleLbl="node3" presStyleIdx="2" presStyleCnt="1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0B7AAD5-5294-2C4B-A7AA-4CA560F94599}" type="pres">
      <dgm:prSet presAssocID="{0483A5F6-F77F-A346-8222-8C453E7EE876}" presName="rootConnector" presStyleLbl="node3" presStyleIdx="2" presStyleCnt="15"/>
      <dgm:spPr/>
      <dgm:t>
        <a:bodyPr/>
        <a:lstStyle/>
        <a:p>
          <a:endParaRPr lang="it-IT"/>
        </a:p>
      </dgm:t>
    </dgm:pt>
    <dgm:pt modelId="{9D25B5C5-5859-2D40-952D-DFFBEC48801E}" type="pres">
      <dgm:prSet presAssocID="{0483A5F6-F77F-A346-8222-8C453E7EE876}" presName="hierChild4" presStyleCnt="0"/>
      <dgm:spPr/>
    </dgm:pt>
    <dgm:pt modelId="{D1375ED6-9436-DB48-BD80-FB2C253B33AA}" type="pres">
      <dgm:prSet presAssocID="{0483A5F6-F77F-A346-8222-8C453E7EE876}" presName="hierChild5" presStyleCnt="0"/>
      <dgm:spPr/>
    </dgm:pt>
    <dgm:pt modelId="{49CDDB23-0255-8C4C-93ED-A74BC417E2D8}" type="pres">
      <dgm:prSet presAssocID="{F52B3615-CBD2-1947-926E-B6CF024F2CF2}" presName="Name37" presStyleLbl="parChTrans1D3" presStyleIdx="3" presStyleCnt="15"/>
      <dgm:spPr/>
      <dgm:t>
        <a:bodyPr/>
        <a:lstStyle/>
        <a:p>
          <a:endParaRPr lang="it-IT"/>
        </a:p>
      </dgm:t>
    </dgm:pt>
    <dgm:pt modelId="{7B534853-A2AF-2C46-8E61-6BF7A8EE0C28}" type="pres">
      <dgm:prSet presAssocID="{46A10071-258C-794A-93ED-45D3070FE811}" presName="hierRoot2" presStyleCnt="0">
        <dgm:presLayoutVars>
          <dgm:hierBranch val="init"/>
        </dgm:presLayoutVars>
      </dgm:prSet>
      <dgm:spPr/>
    </dgm:pt>
    <dgm:pt modelId="{F2C10E49-4E78-594A-B4E1-E1EDF2ACCEF0}" type="pres">
      <dgm:prSet presAssocID="{46A10071-258C-794A-93ED-45D3070FE811}" presName="rootComposite" presStyleCnt="0"/>
      <dgm:spPr/>
    </dgm:pt>
    <dgm:pt modelId="{30DAA9ED-60A5-2246-BB7C-75175D3D9FB2}" type="pres">
      <dgm:prSet presAssocID="{46A10071-258C-794A-93ED-45D3070FE811}" presName="rootText" presStyleLbl="node3" presStyleIdx="3" presStyleCnt="1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EB0C1D8-32A5-E54C-A87E-6AFFF919DE56}" type="pres">
      <dgm:prSet presAssocID="{46A10071-258C-794A-93ED-45D3070FE811}" presName="rootConnector" presStyleLbl="node3" presStyleIdx="3" presStyleCnt="15"/>
      <dgm:spPr/>
      <dgm:t>
        <a:bodyPr/>
        <a:lstStyle/>
        <a:p>
          <a:endParaRPr lang="it-IT"/>
        </a:p>
      </dgm:t>
    </dgm:pt>
    <dgm:pt modelId="{F136807E-CA91-B945-8708-BB24FE0A0BE4}" type="pres">
      <dgm:prSet presAssocID="{46A10071-258C-794A-93ED-45D3070FE811}" presName="hierChild4" presStyleCnt="0"/>
      <dgm:spPr/>
    </dgm:pt>
    <dgm:pt modelId="{B7C3C865-D58A-D04F-B042-B2C995DDFB58}" type="pres">
      <dgm:prSet presAssocID="{46A10071-258C-794A-93ED-45D3070FE811}" presName="hierChild5" presStyleCnt="0"/>
      <dgm:spPr/>
    </dgm:pt>
    <dgm:pt modelId="{91D4CE0F-0D72-4A46-8A89-6D410AD94250}" type="pres">
      <dgm:prSet presAssocID="{8B9CAC72-DAEC-0F45-B377-628F0628BE87}" presName="Name37" presStyleLbl="parChTrans1D3" presStyleIdx="4" presStyleCnt="15"/>
      <dgm:spPr/>
      <dgm:t>
        <a:bodyPr/>
        <a:lstStyle/>
        <a:p>
          <a:endParaRPr lang="it-IT"/>
        </a:p>
      </dgm:t>
    </dgm:pt>
    <dgm:pt modelId="{EC17843E-2F55-F44B-828B-3B3088D11F30}" type="pres">
      <dgm:prSet presAssocID="{6EEDBD5A-7CF1-1343-916B-640C33A24F05}" presName="hierRoot2" presStyleCnt="0">
        <dgm:presLayoutVars>
          <dgm:hierBranch val="init"/>
        </dgm:presLayoutVars>
      </dgm:prSet>
      <dgm:spPr/>
    </dgm:pt>
    <dgm:pt modelId="{5EEBC648-903F-2748-A647-C70BDDE92377}" type="pres">
      <dgm:prSet presAssocID="{6EEDBD5A-7CF1-1343-916B-640C33A24F05}" presName="rootComposite" presStyleCnt="0"/>
      <dgm:spPr/>
    </dgm:pt>
    <dgm:pt modelId="{1174B7DF-47AD-2445-8B00-C27B68941F67}" type="pres">
      <dgm:prSet presAssocID="{6EEDBD5A-7CF1-1343-916B-640C33A24F05}" presName="rootText" presStyleLbl="node3" presStyleIdx="4" presStyleCnt="1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B4420DB-1564-D04E-9504-DC8BFAA4A471}" type="pres">
      <dgm:prSet presAssocID="{6EEDBD5A-7CF1-1343-916B-640C33A24F05}" presName="rootConnector" presStyleLbl="node3" presStyleIdx="4" presStyleCnt="15"/>
      <dgm:spPr/>
      <dgm:t>
        <a:bodyPr/>
        <a:lstStyle/>
        <a:p>
          <a:endParaRPr lang="it-IT"/>
        </a:p>
      </dgm:t>
    </dgm:pt>
    <dgm:pt modelId="{7634F2B3-1120-BE4B-B308-1E815E693C18}" type="pres">
      <dgm:prSet presAssocID="{6EEDBD5A-7CF1-1343-916B-640C33A24F05}" presName="hierChild4" presStyleCnt="0"/>
      <dgm:spPr/>
    </dgm:pt>
    <dgm:pt modelId="{6DEE70E9-0AD2-E64A-AD2E-6EF410E9D4F4}" type="pres">
      <dgm:prSet presAssocID="{6EEDBD5A-7CF1-1343-916B-640C33A24F05}" presName="hierChild5" presStyleCnt="0"/>
      <dgm:spPr/>
    </dgm:pt>
    <dgm:pt modelId="{F149B7FA-3885-164B-A609-1FBF359AB360}" type="pres">
      <dgm:prSet presAssocID="{D5C075BA-5E8C-114C-8991-10E9607BF686}" presName="Name37" presStyleLbl="parChTrans1D3" presStyleIdx="5" presStyleCnt="15"/>
      <dgm:spPr/>
      <dgm:t>
        <a:bodyPr/>
        <a:lstStyle/>
        <a:p>
          <a:endParaRPr lang="it-IT"/>
        </a:p>
      </dgm:t>
    </dgm:pt>
    <dgm:pt modelId="{217A1777-5307-D24A-8E3E-E3CA1BDDBE47}" type="pres">
      <dgm:prSet presAssocID="{25B5AA9E-606D-7D41-97C5-61268EC6EE02}" presName="hierRoot2" presStyleCnt="0">
        <dgm:presLayoutVars>
          <dgm:hierBranch val="init"/>
        </dgm:presLayoutVars>
      </dgm:prSet>
      <dgm:spPr/>
    </dgm:pt>
    <dgm:pt modelId="{AABADF3D-E36B-8B47-94C7-1DC0BA0F899E}" type="pres">
      <dgm:prSet presAssocID="{25B5AA9E-606D-7D41-97C5-61268EC6EE02}" presName="rootComposite" presStyleCnt="0"/>
      <dgm:spPr/>
    </dgm:pt>
    <dgm:pt modelId="{D3781F86-EB79-9643-B969-5BA2F7144F51}" type="pres">
      <dgm:prSet presAssocID="{25B5AA9E-606D-7D41-97C5-61268EC6EE02}" presName="rootText" presStyleLbl="node3" presStyleIdx="5" presStyleCnt="1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AFF6B5A-9222-464A-9875-4DF1FA08047A}" type="pres">
      <dgm:prSet presAssocID="{25B5AA9E-606D-7D41-97C5-61268EC6EE02}" presName="rootConnector" presStyleLbl="node3" presStyleIdx="5" presStyleCnt="15"/>
      <dgm:spPr/>
      <dgm:t>
        <a:bodyPr/>
        <a:lstStyle/>
        <a:p>
          <a:endParaRPr lang="it-IT"/>
        </a:p>
      </dgm:t>
    </dgm:pt>
    <dgm:pt modelId="{30C3AFBB-1C43-104E-9445-EC10637ABF60}" type="pres">
      <dgm:prSet presAssocID="{25B5AA9E-606D-7D41-97C5-61268EC6EE02}" presName="hierChild4" presStyleCnt="0"/>
      <dgm:spPr/>
    </dgm:pt>
    <dgm:pt modelId="{895F6F9B-B144-1C43-A173-B83BB0C5EEE2}" type="pres">
      <dgm:prSet presAssocID="{25B5AA9E-606D-7D41-97C5-61268EC6EE02}" presName="hierChild5" presStyleCnt="0"/>
      <dgm:spPr/>
    </dgm:pt>
    <dgm:pt modelId="{FD7D0826-D48E-2B46-AE3D-0B538D665FAE}" type="pres">
      <dgm:prSet presAssocID="{021F9353-9777-5147-9F84-9CBB02257332}" presName="Name37" presStyleLbl="parChTrans1D3" presStyleIdx="6" presStyleCnt="15"/>
      <dgm:spPr/>
      <dgm:t>
        <a:bodyPr/>
        <a:lstStyle/>
        <a:p>
          <a:endParaRPr lang="it-IT"/>
        </a:p>
      </dgm:t>
    </dgm:pt>
    <dgm:pt modelId="{D1679D07-5E20-5F47-9302-3845C8D241ED}" type="pres">
      <dgm:prSet presAssocID="{C2A408AA-1CC5-004E-B07E-898858DC585F}" presName="hierRoot2" presStyleCnt="0">
        <dgm:presLayoutVars>
          <dgm:hierBranch val="init"/>
        </dgm:presLayoutVars>
      </dgm:prSet>
      <dgm:spPr/>
    </dgm:pt>
    <dgm:pt modelId="{CBDD6B9A-E661-A440-8B9E-0C328124F31D}" type="pres">
      <dgm:prSet presAssocID="{C2A408AA-1CC5-004E-B07E-898858DC585F}" presName="rootComposite" presStyleCnt="0"/>
      <dgm:spPr/>
    </dgm:pt>
    <dgm:pt modelId="{3CA0D05E-6A60-7145-84C0-84D2EC8EA5ED}" type="pres">
      <dgm:prSet presAssocID="{C2A408AA-1CC5-004E-B07E-898858DC585F}" presName="rootText" presStyleLbl="node3" presStyleIdx="6" presStyleCnt="1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AE0BF43-F356-3549-8707-3609329534A1}" type="pres">
      <dgm:prSet presAssocID="{C2A408AA-1CC5-004E-B07E-898858DC585F}" presName="rootConnector" presStyleLbl="node3" presStyleIdx="6" presStyleCnt="15"/>
      <dgm:spPr/>
      <dgm:t>
        <a:bodyPr/>
        <a:lstStyle/>
        <a:p>
          <a:endParaRPr lang="it-IT"/>
        </a:p>
      </dgm:t>
    </dgm:pt>
    <dgm:pt modelId="{FDC76471-5492-5849-BD16-E78CDEF4C8C0}" type="pres">
      <dgm:prSet presAssocID="{C2A408AA-1CC5-004E-B07E-898858DC585F}" presName="hierChild4" presStyleCnt="0"/>
      <dgm:spPr/>
    </dgm:pt>
    <dgm:pt modelId="{3628B713-39EE-BB45-9668-AE988A9E0DF6}" type="pres">
      <dgm:prSet presAssocID="{C2A408AA-1CC5-004E-B07E-898858DC585F}" presName="hierChild5" presStyleCnt="0"/>
      <dgm:spPr/>
    </dgm:pt>
    <dgm:pt modelId="{2DA6B203-0AD6-0048-B8BB-E821BCBA94F1}" type="pres">
      <dgm:prSet presAssocID="{B7B5A2B0-155C-4A4B-AE74-18C52EFDB598}" presName="Name37" presStyleLbl="parChTrans1D3" presStyleIdx="7" presStyleCnt="15"/>
      <dgm:spPr/>
      <dgm:t>
        <a:bodyPr/>
        <a:lstStyle/>
        <a:p>
          <a:endParaRPr lang="it-IT"/>
        </a:p>
      </dgm:t>
    </dgm:pt>
    <dgm:pt modelId="{1AA272DA-E465-9542-A3C7-DFD951A33DBC}" type="pres">
      <dgm:prSet presAssocID="{23612C57-653A-EC48-B417-ED0E71A0AE69}" presName="hierRoot2" presStyleCnt="0">
        <dgm:presLayoutVars>
          <dgm:hierBranch val="init"/>
        </dgm:presLayoutVars>
      </dgm:prSet>
      <dgm:spPr/>
    </dgm:pt>
    <dgm:pt modelId="{C738DAB0-A47A-E14D-9A41-608B837A05AE}" type="pres">
      <dgm:prSet presAssocID="{23612C57-653A-EC48-B417-ED0E71A0AE69}" presName="rootComposite" presStyleCnt="0"/>
      <dgm:spPr/>
    </dgm:pt>
    <dgm:pt modelId="{E092B4FC-EEA8-B44E-A273-137A23DD109D}" type="pres">
      <dgm:prSet presAssocID="{23612C57-653A-EC48-B417-ED0E71A0AE69}" presName="rootText" presStyleLbl="node3" presStyleIdx="7" presStyleCnt="1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D687DD2-279D-1842-9CFF-77D26EF886FC}" type="pres">
      <dgm:prSet presAssocID="{23612C57-653A-EC48-B417-ED0E71A0AE69}" presName="rootConnector" presStyleLbl="node3" presStyleIdx="7" presStyleCnt="15"/>
      <dgm:spPr/>
      <dgm:t>
        <a:bodyPr/>
        <a:lstStyle/>
        <a:p>
          <a:endParaRPr lang="it-IT"/>
        </a:p>
      </dgm:t>
    </dgm:pt>
    <dgm:pt modelId="{CE321263-3A34-EC48-8B2D-921D7E21F4ED}" type="pres">
      <dgm:prSet presAssocID="{23612C57-653A-EC48-B417-ED0E71A0AE69}" presName="hierChild4" presStyleCnt="0"/>
      <dgm:spPr/>
    </dgm:pt>
    <dgm:pt modelId="{73954C32-DE47-5A4C-90DC-C3E94BF9621F}" type="pres">
      <dgm:prSet presAssocID="{23612C57-653A-EC48-B417-ED0E71A0AE69}" presName="hierChild5" presStyleCnt="0"/>
      <dgm:spPr/>
    </dgm:pt>
    <dgm:pt modelId="{F92C92A7-5CE4-5F4F-BB10-CF7E25F86F3C}" type="pres">
      <dgm:prSet presAssocID="{AF98151E-5C48-E943-AB59-09F57B9D178E}" presName="hierChild5" presStyleCnt="0"/>
      <dgm:spPr/>
    </dgm:pt>
    <dgm:pt modelId="{B062D18E-D116-7248-92A3-C4CC08717F28}" type="pres">
      <dgm:prSet presAssocID="{4160A493-1047-B54C-946C-7FEC91F363D2}" presName="Name37" presStyleLbl="parChTrans1D2" presStyleIdx="2" presStyleCnt="6"/>
      <dgm:spPr/>
      <dgm:t>
        <a:bodyPr/>
        <a:lstStyle/>
        <a:p>
          <a:endParaRPr lang="it-IT"/>
        </a:p>
      </dgm:t>
    </dgm:pt>
    <dgm:pt modelId="{56C75893-5FC2-7948-8DA2-FD4764C981A1}" type="pres">
      <dgm:prSet presAssocID="{E2B9D1E3-EBA7-4346-85B2-E37A121EE1F4}" presName="hierRoot2" presStyleCnt="0">
        <dgm:presLayoutVars>
          <dgm:hierBranch val="init"/>
        </dgm:presLayoutVars>
      </dgm:prSet>
      <dgm:spPr/>
    </dgm:pt>
    <dgm:pt modelId="{0EC8B424-E162-494C-8472-53B2DB8BF27D}" type="pres">
      <dgm:prSet presAssocID="{E2B9D1E3-EBA7-4346-85B2-E37A121EE1F4}" presName="rootComposite" presStyleCnt="0"/>
      <dgm:spPr/>
    </dgm:pt>
    <dgm:pt modelId="{DB25757C-00AE-D24E-999A-014CAF6F3FAB}" type="pres">
      <dgm:prSet presAssocID="{E2B9D1E3-EBA7-4346-85B2-E37A121EE1F4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52A9D89-779D-0F4C-9BFD-9D3EAD9F2D06}" type="pres">
      <dgm:prSet presAssocID="{E2B9D1E3-EBA7-4346-85B2-E37A121EE1F4}" presName="rootConnector" presStyleLbl="node2" presStyleIdx="2" presStyleCnt="6"/>
      <dgm:spPr/>
      <dgm:t>
        <a:bodyPr/>
        <a:lstStyle/>
        <a:p>
          <a:endParaRPr lang="it-IT"/>
        </a:p>
      </dgm:t>
    </dgm:pt>
    <dgm:pt modelId="{6BE10551-2540-8349-9163-06CDE3AFF89F}" type="pres">
      <dgm:prSet presAssocID="{E2B9D1E3-EBA7-4346-85B2-E37A121EE1F4}" presName="hierChild4" presStyleCnt="0"/>
      <dgm:spPr/>
    </dgm:pt>
    <dgm:pt modelId="{89366BB2-69C4-BC47-BA1B-990D2004EC3D}" type="pres">
      <dgm:prSet presAssocID="{B1DDC9E9-2D40-DA42-871E-AEB6132E843C}" presName="Name37" presStyleLbl="parChTrans1D3" presStyleIdx="8" presStyleCnt="15"/>
      <dgm:spPr/>
      <dgm:t>
        <a:bodyPr/>
        <a:lstStyle/>
        <a:p>
          <a:endParaRPr lang="it-IT"/>
        </a:p>
      </dgm:t>
    </dgm:pt>
    <dgm:pt modelId="{19DADB0E-E5B0-EC45-AAAB-AD89C680E79B}" type="pres">
      <dgm:prSet presAssocID="{3469CB47-08C4-B641-8D5D-F862048EE862}" presName="hierRoot2" presStyleCnt="0">
        <dgm:presLayoutVars>
          <dgm:hierBranch val="init"/>
        </dgm:presLayoutVars>
      </dgm:prSet>
      <dgm:spPr/>
    </dgm:pt>
    <dgm:pt modelId="{A234A029-93C2-C44B-9F31-DE7F2E78FEF2}" type="pres">
      <dgm:prSet presAssocID="{3469CB47-08C4-B641-8D5D-F862048EE862}" presName="rootComposite" presStyleCnt="0"/>
      <dgm:spPr/>
    </dgm:pt>
    <dgm:pt modelId="{1F969F39-9E8C-0C40-9384-C4CFF1C6E287}" type="pres">
      <dgm:prSet presAssocID="{3469CB47-08C4-B641-8D5D-F862048EE862}" presName="rootText" presStyleLbl="node3" presStyleIdx="8" presStyleCnt="1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3959042-05DB-054A-9D0A-633B6E221CA6}" type="pres">
      <dgm:prSet presAssocID="{3469CB47-08C4-B641-8D5D-F862048EE862}" presName="rootConnector" presStyleLbl="node3" presStyleIdx="8" presStyleCnt="15"/>
      <dgm:spPr/>
      <dgm:t>
        <a:bodyPr/>
        <a:lstStyle/>
        <a:p>
          <a:endParaRPr lang="it-IT"/>
        </a:p>
      </dgm:t>
    </dgm:pt>
    <dgm:pt modelId="{61915207-A140-3C40-B1BC-002906ED4432}" type="pres">
      <dgm:prSet presAssocID="{3469CB47-08C4-B641-8D5D-F862048EE862}" presName="hierChild4" presStyleCnt="0"/>
      <dgm:spPr/>
    </dgm:pt>
    <dgm:pt modelId="{A5C5B3F5-2240-3C48-9487-27E848F03C88}" type="pres">
      <dgm:prSet presAssocID="{3469CB47-08C4-B641-8D5D-F862048EE862}" presName="hierChild5" presStyleCnt="0"/>
      <dgm:spPr/>
    </dgm:pt>
    <dgm:pt modelId="{CEEBFF6A-9A66-8240-8C07-EDFB18F35ED7}" type="pres">
      <dgm:prSet presAssocID="{E2B9D1E3-EBA7-4346-85B2-E37A121EE1F4}" presName="hierChild5" presStyleCnt="0"/>
      <dgm:spPr/>
    </dgm:pt>
    <dgm:pt modelId="{1FB80D68-ED84-D640-9423-9851E3C47AD3}" type="pres">
      <dgm:prSet presAssocID="{0A7A4118-DD17-BE43-BF1B-F41BCE46BF76}" presName="Name37" presStyleLbl="parChTrans1D2" presStyleIdx="3" presStyleCnt="6"/>
      <dgm:spPr/>
      <dgm:t>
        <a:bodyPr/>
        <a:lstStyle/>
        <a:p>
          <a:endParaRPr lang="it-IT"/>
        </a:p>
      </dgm:t>
    </dgm:pt>
    <dgm:pt modelId="{C959E0BC-F804-1C41-B81B-8ED952EFC78F}" type="pres">
      <dgm:prSet presAssocID="{8D1D4768-B3C5-AC49-844A-97A2BD4D2778}" presName="hierRoot2" presStyleCnt="0">
        <dgm:presLayoutVars>
          <dgm:hierBranch val="init"/>
        </dgm:presLayoutVars>
      </dgm:prSet>
      <dgm:spPr/>
    </dgm:pt>
    <dgm:pt modelId="{A4380D9E-7B5C-1A42-8359-B4BD04F47A22}" type="pres">
      <dgm:prSet presAssocID="{8D1D4768-B3C5-AC49-844A-97A2BD4D2778}" presName="rootComposite" presStyleCnt="0"/>
      <dgm:spPr/>
    </dgm:pt>
    <dgm:pt modelId="{5B013E67-B5E0-154E-A83A-37D0AAB6B4EE}" type="pres">
      <dgm:prSet presAssocID="{8D1D4768-B3C5-AC49-844A-97A2BD4D2778}" presName="rootText" presStyleLbl="node2" presStyleIdx="3" presStyleCnt="6" custScaleX="12847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4B60536-DC1A-2E49-ACAF-F8B521B9AD6F}" type="pres">
      <dgm:prSet presAssocID="{8D1D4768-B3C5-AC49-844A-97A2BD4D2778}" presName="rootConnector" presStyleLbl="node2" presStyleIdx="3" presStyleCnt="6"/>
      <dgm:spPr/>
      <dgm:t>
        <a:bodyPr/>
        <a:lstStyle/>
        <a:p>
          <a:endParaRPr lang="it-IT"/>
        </a:p>
      </dgm:t>
    </dgm:pt>
    <dgm:pt modelId="{7EA62D90-C59B-FE4C-B00F-6AC128B518B4}" type="pres">
      <dgm:prSet presAssocID="{8D1D4768-B3C5-AC49-844A-97A2BD4D2778}" presName="hierChild4" presStyleCnt="0"/>
      <dgm:spPr/>
    </dgm:pt>
    <dgm:pt modelId="{17C21833-AA45-F840-97F7-4893384526A6}" type="pres">
      <dgm:prSet presAssocID="{8D1D4768-B3C5-AC49-844A-97A2BD4D2778}" presName="hierChild5" presStyleCnt="0"/>
      <dgm:spPr/>
    </dgm:pt>
    <dgm:pt modelId="{A8653EDA-3C80-EB4D-B08F-D54DD99D1524}" type="pres">
      <dgm:prSet presAssocID="{946F3204-3CD2-3A44-997D-99D02C8CFC2F}" presName="Name37" presStyleLbl="parChTrans1D2" presStyleIdx="4" presStyleCnt="6"/>
      <dgm:spPr/>
      <dgm:t>
        <a:bodyPr/>
        <a:lstStyle/>
        <a:p>
          <a:endParaRPr lang="it-IT"/>
        </a:p>
      </dgm:t>
    </dgm:pt>
    <dgm:pt modelId="{EBEF711D-C21E-2542-B545-1E8725CAFFF0}" type="pres">
      <dgm:prSet presAssocID="{7D604D71-A96C-4843-A53B-952E4BC523CF}" presName="hierRoot2" presStyleCnt="0">
        <dgm:presLayoutVars>
          <dgm:hierBranch val="init"/>
        </dgm:presLayoutVars>
      </dgm:prSet>
      <dgm:spPr/>
    </dgm:pt>
    <dgm:pt modelId="{BE83221E-E2FB-7C49-9D26-37885C6960FD}" type="pres">
      <dgm:prSet presAssocID="{7D604D71-A96C-4843-A53B-952E4BC523CF}" presName="rootComposite" presStyleCnt="0"/>
      <dgm:spPr/>
    </dgm:pt>
    <dgm:pt modelId="{94EF1F08-109C-4842-961E-6296B69DB4DE}" type="pres">
      <dgm:prSet presAssocID="{7D604D71-A96C-4843-A53B-952E4BC523CF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A9763F4-2E3A-D441-9D61-EA2B6F0AD701}" type="pres">
      <dgm:prSet presAssocID="{7D604D71-A96C-4843-A53B-952E4BC523CF}" presName="rootConnector" presStyleLbl="node2" presStyleIdx="4" presStyleCnt="6"/>
      <dgm:spPr/>
      <dgm:t>
        <a:bodyPr/>
        <a:lstStyle/>
        <a:p>
          <a:endParaRPr lang="it-IT"/>
        </a:p>
      </dgm:t>
    </dgm:pt>
    <dgm:pt modelId="{09A3CBA7-F0B6-7646-A42B-0AABF551BB51}" type="pres">
      <dgm:prSet presAssocID="{7D604D71-A96C-4843-A53B-952E4BC523CF}" presName="hierChild4" presStyleCnt="0"/>
      <dgm:spPr/>
    </dgm:pt>
    <dgm:pt modelId="{B33CE766-0A0B-EE49-99AD-2A860488535C}" type="pres">
      <dgm:prSet presAssocID="{0981DC72-5475-F447-82C3-2DCF08B8858D}" presName="Name37" presStyleLbl="parChTrans1D3" presStyleIdx="9" presStyleCnt="15"/>
      <dgm:spPr/>
      <dgm:t>
        <a:bodyPr/>
        <a:lstStyle/>
        <a:p>
          <a:endParaRPr lang="it-IT"/>
        </a:p>
      </dgm:t>
    </dgm:pt>
    <dgm:pt modelId="{36CDD775-3508-7444-AD8E-60B643043D6D}" type="pres">
      <dgm:prSet presAssocID="{8B293E1F-CE2A-C340-B85D-678193A7B19C}" presName="hierRoot2" presStyleCnt="0">
        <dgm:presLayoutVars>
          <dgm:hierBranch val="init"/>
        </dgm:presLayoutVars>
      </dgm:prSet>
      <dgm:spPr/>
    </dgm:pt>
    <dgm:pt modelId="{8A5F0C91-834F-8F4E-ABC5-190224C93613}" type="pres">
      <dgm:prSet presAssocID="{8B293E1F-CE2A-C340-B85D-678193A7B19C}" presName="rootComposite" presStyleCnt="0"/>
      <dgm:spPr/>
    </dgm:pt>
    <dgm:pt modelId="{0C567D89-E9DE-544D-B133-39A1676A166D}" type="pres">
      <dgm:prSet presAssocID="{8B293E1F-CE2A-C340-B85D-678193A7B19C}" presName="rootText" presStyleLbl="node3" presStyleIdx="9" presStyleCnt="1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D71C351-83F2-914F-8063-84544699213D}" type="pres">
      <dgm:prSet presAssocID="{8B293E1F-CE2A-C340-B85D-678193A7B19C}" presName="rootConnector" presStyleLbl="node3" presStyleIdx="9" presStyleCnt="15"/>
      <dgm:spPr/>
      <dgm:t>
        <a:bodyPr/>
        <a:lstStyle/>
        <a:p>
          <a:endParaRPr lang="it-IT"/>
        </a:p>
      </dgm:t>
    </dgm:pt>
    <dgm:pt modelId="{C5F71B0B-9B30-CD4A-AFAD-3CC80E7F8CB2}" type="pres">
      <dgm:prSet presAssocID="{8B293E1F-CE2A-C340-B85D-678193A7B19C}" presName="hierChild4" presStyleCnt="0"/>
      <dgm:spPr/>
    </dgm:pt>
    <dgm:pt modelId="{ED79B4A2-8AE0-2E40-8879-DDD1AE39D185}" type="pres">
      <dgm:prSet presAssocID="{8B293E1F-CE2A-C340-B85D-678193A7B19C}" presName="hierChild5" presStyleCnt="0"/>
      <dgm:spPr/>
    </dgm:pt>
    <dgm:pt modelId="{B8786C99-B5E3-814C-9A2E-C1412F4EF8AE}" type="pres">
      <dgm:prSet presAssocID="{A6909270-3BF0-CF40-8EDC-F523221C2048}" presName="Name37" presStyleLbl="parChTrans1D3" presStyleIdx="10" presStyleCnt="15"/>
      <dgm:spPr/>
      <dgm:t>
        <a:bodyPr/>
        <a:lstStyle/>
        <a:p>
          <a:endParaRPr lang="it-IT"/>
        </a:p>
      </dgm:t>
    </dgm:pt>
    <dgm:pt modelId="{76AA5A70-0D15-9A4E-BFC5-57A68C183B5A}" type="pres">
      <dgm:prSet presAssocID="{4B587892-7E6D-6648-8402-3C7ACADD94E3}" presName="hierRoot2" presStyleCnt="0">
        <dgm:presLayoutVars>
          <dgm:hierBranch val="init"/>
        </dgm:presLayoutVars>
      </dgm:prSet>
      <dgm:spPr/>
    </dgm:pt>
    <dgm:pt modelId="{CBFE67D3-6692-ED42-8E05-2239C184CD03}" type="pres">
      <dgm:prSet presAssocID="{4B587892-7E6D-6648-8402-3C7ACADD94E3}" presName="rootComposite" presStyleCnt="0"/>
      <dgm:spPr/>
    </dgm:pt>
    <dgm:pt modelId="{086346A7-D351-284C-8B92-AA11A155D404}" type="pres">
      <dgm:prSet presAssocID="{4B587892-7E6D-6648-8402-3C7ACADD94E3}" presName="rootText" presStyleLbl="node3" presStyleIdx="10" presStyleCnt="1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1488871-9C79-5146-B650-7C0A4AC43A93}" type="pres">
      <dgm:prSet presAssocID="{4B587892-7E6D-6648-8402-3C7ACADD94E3}" presName="rootConnector" presStyleLbl="node3" presStyleIdx="10" presStyleCnt="15"/>
      <dgm:spPr/>
      <dgm:t>
        <a:bodyPr/>
        <a:lstStyle/>
        <a:p>
          <a:endParaRPr lang="it-IT"/>
        </a:p>
      </dgm:t>
    </dgm:pt>
    <dgm:pt modelId="{EFC14A18-4376-0741-BCE2-E5C624AA1782}" type="pres">
      <dgm:prSet presAssocID="{4B587892-7E6D-6648-8402-3C7ACADD94E3}" presName="hierChild4" presStyleCnt="0"/>
      <dgm:spPr/>
    </dgm:pt>
    <dgm:pt modelId="{058540F4-945F-E849-922D-825434EC25AA}" type="pres">
      <dgm:prSet presAssocID="{4B587892-7E6D-6648-8402-3C7ACADD94E3}" presName="hierChild5" presStyleCnt="0"/>
      <dgm:spPr/>
    </dgm:pt>
    <dgm:pt modelId="{D582BF50-ACEC-3349-B964-2F52FE144E3A}" type="pres">
      <dgm:prSet presAssocID="{7D604D71-A96C-4843-A53B-952E4BC523CF}" presName="hierChild5" presStyleCnt="0"/>
      <dgm:spPr/>
    </dgm:pt>
    <dgm:pt modelId="{1C9E1AAE-5D80-F14A-B0F1-D7F3B562758F}" type="pres">
      <dgm:prSet presAssocID="{654AC885-A5BB-9A40-AD4A-8CBFF266A741}" presName="Name37" presStyleLbl="parChTrans1D2" presStyleIdx="5" presStyleCnt="6"/>
      <dgm:spPr/>
      <dgm:t>
        <a:bodyPr/>
        <a:lstStyle/>
        <a:p>
          <a:endParaRPr lang="it-IT"/>
        </a:p>
      </dgm:t>
    </dgm:pt>
    <dgm:pt modelId="{BF35ACDE-DD35-DE41-9949-6AA840404F6F}" type="pres">
      <dgm:prSet presAssocID="{B580FE9B-A957-5046-BD7B-CAF055517831}" presName="hierRoot2" presStyleCnt="0">
        <dgm:presLayoutVars>
          <dgm:hierBranch val="init"/>
        </dgm:presLayoutVars>
      </dgm:prSet>
      <dgm:spPr/>
    </dgm:pt>
    <dgm:pt modelId="{72FC1116-4135-6141-8195-FFB2AA5662CE}" type="pres">
      <dgm:prSet presAssocID="{B580FE9B-A957-5046-BD7B-CAF055517831}" presName="rootComposite" presStyleCnt="0"/>
      <dgm:spPr/>
    </dgm:pt>
    <dgm:pt modelId="{AE226062-CF01-0C45-ABC0-A9213FBD1FBA}" type="pres">
      <dgm:prSet presAssocID="{B580FE9B-A957-5046-BD7B-CAF055517831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D7AD270-4726-834A-A824-7E3F02CEF617}" type="pres">
      <dgm:prSet presAssocID="{B580FE9B-A957-5046-BD7B-CAF055517831}" presName="rootConnector" presStyleLbl="node2" presStyleIdx="5" presStyleCnt="6"/>
      <dgm:spPr/>
      <dgm:t>
        <a:bodyPr/>
        <a:lstStyle/>
        <a:p>
          <a:endParaRPr lang="it-IT"/>
        </a:p>
      </dgm:t>
    </dgm:pt>
    <dgm:pt modelId="{1A24EF37-676C-5242-9813-349923BC100D}" type="pres">
      <dgm:prSet presAssocID="{B580FE9B-A957-5046-BD7B-CAF055517831}" presName="hierChild4" presStyleCnt="0"/>
      <dgm:spPr/>
    </dgm:pt>
    <dgm:pt modelId="{0DB334EF-9C33-9D44-ADB9-731C73D0FB76}" type="pres">
      <dgm:prSet presAssocID="{8DCD5FB3-3C3D-0341-93A4-5800201C50A5}" presName="Name37" presStyleLbl="parChTrans1D3" presStyleIdx="11" presStyleCnt="15"/>
      <dgm:spPr/>
      <dgm:t>
        <a:bodyPr/>
        <a:lstStyle/>
        <a:p>
          <a:endParaRPr lang="it-IT"/>
        </a:p>
      </dgm:t>
    </dgm:pt>
    <dgm:pt modelId="{85B5792C-E48C-2F4E-ACE2-432CD32433F7}" type="pres">
      <dgm:prSet presAssocID="{4417CE4E-8BF5-084C-9F7F-74AA25FE5171}" presName="hierRoot2" presStyleCnt="0">
        <dgm:presLayoutVars>
          <dgm:hierBranch val="init"/>
        </dgm:presLayoutVars>
      </dgm:prSet>
      <dgm:spPr/>
    </dgm:pt>
    <dgm:pt modelId="{72693F0D-89C3-404A-A08F-602D9DB7F41B}" type="pres">
      <dgm:prSet presAssocID="{4417CE4E-8BF5-084C-9F7F-74AA25FE5171}" presName="rootComposite" presStyleCnt="0"/>
      <dgm:spPr/>
    </dgm:pt>
    <dgm:pt modelId="{76BDF98E-3BCB-584F-B0B1-2E68C1FCA8D9}" type="pres">
      <dgm:prSet presAssocID="{4417CE4E-8BF5-084C-9F7F-74AA25FE5171}" presName="rootText" presStyleLbl="node3" presStyleIdx="11" presStyleCnt="1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9D16795-A66F-D245-8D4F-6CCF4DED1615}" type="pres">
      <dgm:prSet presAssocID="{4417CE4E-8BF5-084C-9F7F-74AA25FE5171}" presName="rootConnector" presStyleLbl="node3" presStyleIdx="11" presStyleCnt="15"/>
      <dgm:spPr/>
      <dgm:t>
        <a:bodyPr/>
        <a:lstStyle/>
        <a:p>
          <a:endParaRPr lang="it-IT"/>
        </a:p>
      </dgm:t>
    </dgm:pt>
    <dgm:pt modelId="{5E0E1676-2B76-0946-9227-8A4D10C758E7}" type="pres">
      <dgm:prSet presAssocID="{4417CE4E-8BF5-084C-9F7F-74AA25FE5171}" presName="hierChild4" presStyleCnt="0"/>
      <dgm:spPr/>
    </dgm:pt>
    <dgm:pt modelId="{26656404-EFCB-F143-AABF-C9854CFA1738}" type="pres">
      <dgm:prSet presAssocID="{4417CE4E-8BF5-084C-9F7F-74AA25FE5171}" presName="hierChild5" presStyleCnt="0"/>
      <dgm:spPr/>
    </dgm:pt>
    <dgm:pt modelId="{2D43519E-F73C-F047-9C96-2E3CE6890675}" type="pres">
      <dgm:prSet presAssocID="{77770775-85E2-7545-977A-9A2FBFC6A15F}" presName="Name37" presStyleLbl="parChTrans1D3" presStyleIdx="12" presStyleCnt="15"/>
      <dgm:spPr/>
      <dgm:t>
        <a:bodyPr/>
        <a:lstStyle/>
        <a:p>
          <a:endParaRPr lang="it-IT"/>
        </a:p>
      </dgm:t>
    </dgm:pt>
    <dgm:pt modelId="{DF0517E6-79F5-A947-BC35-5C42D886C453}" type="pres">
      <dgm:prSet presAssocID="{3FC2FE21-B799-2F47-9FE1-664CDEB40222}" presName="hierRoot2" presStyleCnt="0">
        <dgm:presLayoutVars>
          <dgm:hierBranch val="init"/>
        </dgm:presLayoutVars>
      </dgm:prSet>
      <dgm:spPr/>
    </dgm:pt>
    <dgm:pt modelId="{2DE5159D-7C2D-6B4D-9375-7D7C7D883728}" type="pres">
      <dgm:prSet presAssocID="{3FC2FE21-B799-2F47-9FE1-664CDEB40222}" presName="rootComposite" presStyleCnt="0"/>
      <dgm:spPr/>
    </dgm:pt>
    <dgm:pt modelId="{90F48DBA-F948-A04E-ABB3-43CD82615A28}" type="pres">
      <dgm:prSet presAssocID="{3FC2FE21-B799-2F47-9FE1-664CDEB40222}" presName="rootText" presStyleLbl="node3" presStyleIdx="12" presStyleCnt="1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DA1C3B2-14F2-774A-AC44-178C0BC9FA93}" type="pres">
      <dgm:prSet presAssocID="{3FC2FE21-B799-2F47-9FE1-664CDEB40222}" presName="rootConnector" presStyleLbl="node3" presStyleIdx="12" presStyleCnt="15"/>
      <dgm:spPr/>
      <dgm:t>
        <a:bodyPr/>
        <a:lstStyle/>
        <a:p>
          <a:endParaRPr lang="it-IT"/>
        </a:p>
      </dgm:t>
    </dgm:pt>
    <dgm:pt modelId="{85B0362C-ED30-7841-901C-C5F0424A8045}" type="pres">
      <dgm:prSet presAssocID="{3FC2FE21-B799-2F47-9FE1-664CDEB40222}" presName="hierChild4" presStyleCnt="0"/>
      <dgm:spPr/>
    </dgm:pt>
    <dgm:pt modelId="{D5C30445-9B14-3945-AE0D-E0A37DBD74E0}" type="pres">
      <dgm:prSet presAssocID="{3FC2FE21-B799-2F47-9FE1-664CDEB40222}" presName="hierChild5" presStyleCnt="0"/>
      <dgm:spPr/>
    </dgm:pt>
    <dgm:pt modelId="{B0A8CD3B-80C0-8A48-A91F-D720E00F8900}" type="pres">
      <dgm:prSet presAssocID="{4B80A998-3360-8E4E-9C3C-AF6835775A18}" presName="Name37" presStyleLbl="parChTrans1D3" presStyleIdx="13" presStyleCnt="15"/>
      <dgm:spPr/>
      <dgm:t>
        <a:bodyPr/>
        <a:lstStyle/>
        <a:p>
          <a:endParaRPr lang="it-IT"/>
        </a:p>
      </dgm:t>
    </dgm:pt>
    <dgm:pt modelId="{E51B121D-9E09-8E48-82FA-31F1E977B32A}" type="pres">
      <dgm:prSet presAssocID="{FF969D31-9FAB-7C4A-8244-94001B06F731}" presName="hierRoot2" presStyleCnt="0">
        <dgm:presLayoutVars>
          <dgm:hierBranch val="init"/>
        </dgm:presLayoutVars>
      </dgm:prSet>
      <dgm:spPr/>
    </dgm:pt>
    <dgm:pt modelId="{46A9832D-4582-8547-AE47-EE05F5F3A2B5}" type="pres">
      <dgm:prSet presAssocID="{FF969D31-9FAB-7C4A-8244-94001B06F731}" presName="rootComposite" presStyleCnt="0"/>
      <dgm:spPr/>
    </dgm:pt>
    <dgm:pt modelId="{F1E9E89D-3CB3-E645-8B1B-1C9E8C41A8C5}" type="pres">
      <dgm:prSet presAssocID="{FF969D31-9FAB-7C4A-8244-94001B06F731}" presName="rootText" presStyleLbl="node3" presStyleIdx="13" presStyleCnt="1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3774ED7-A9A7-CE40-90FB-31FDFABAB620}" type="pres">
      <dgm:prSet presAssocID="{FF969D31-9FAB-7C4A-8244-94001B06F731}" presName="rootConnector" presStyleLbl="node3" presStyleIdx="13" presStyleCnt="15"/>
      <dgm:spPr/>
      <dgm:t>
        <a:bodyPr/>
        <a:lstStyle/>
        <a:p>
          <a:endParaRPr lang="it-IT"/>
        </a:p>
      </dgm:t>
    </dgm:pt>
    <dgm:pt modelId="{649AF93A-ED7C-DF44-ABEC-5D0C70976487}" type="pres">
      <dgm:prSet presAssocID="{FF969D31-9FAB-7C4A-8244-94001B06F731}" presName="hierChild4" presStyleCnt="0"/>
      <dgm:spPr/>
    </dgm:pt>
    <dgm:pt modelId="{5A12582E-CF6A-8449-827D-12F1822E40F8}" type="pres">
      <dgm:prSet presAssocID="{FF969D31-9FAB-7C4A-8244-94001B06F731}" presName="hierChild5" presStyleCnt="0"/>
      <dgm:spPr/>
    </dgm:pt>
    <dgm:pt modelId="{DA6F1B8D-B1A9-1F47-8AA9-893ECD2AAB52}" type="pres">
      <dgm:prSet presAssocID="{01FE0101-8DEC-F243-A29F-26C3301A84AF}" presName="Name37" presStyleLbl="parChTrans1D3" presStyleIdx="14" presStyleCnt="15"/>
      <dgm:spPr/>
      <dgm:t>
        <a:bodyPr/>
        <a:lstStyle/>
        <a:p>
          <a:endParaRPr lang="it-IT"/>
        </a:p>
      </dgm:t>
    </dgm:pt>
    <dgm:pt modelId="{981A8225-A11E-7C4C-B71D-BA6CA2EB1CAA}" type="pres">
      <dgm:prSet presAssocID="{FAC67CAF-FD5A-1C48-B389-DC78BD3B4040}" presName="hierRoot2" presStyleCnt="0">
        <dgm:presLayoutVars>
          <dgm:hierBranch val="init"/>
        </dgm:presLayoutVars>
      </dgm:prSet>
      <dgm:spPr/>
    </dgm:pt>
    <dgm:pt modelId="{9FC8BD9B-8E8F-9F4F-9F82-93DD274DB9B0}" type="pres">
      <dgm:prSet presAssocID="{FAC67CAF-FD5A-1C48-B389-DC78BD3B4040}" presName="rootComposite" presStyleCnt="0"/>
      <dgm:spPr/>
    </dgm:pt>
    <dgm:pt modelId="{5802CF69-074D-E641-BDF4-80BB2908D7CE}" type="pres">
      <dgm:prSet presAssocID="{FAC67CAF-FD5A-1C48-B389-DC78BD3B4040}" presName="rootText" presStyleLbl="node3" presStyleIdx="14" presStyleCnt="1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1B82CAD3-40C5-4F43-B09D-164D83E9149A}" type="pres">
      <dgm:prSet presAssocID="{FAC67CAF-FD5A-1C48-B389-DC78BD3B4040}" presName="rootConnector" presStyleLbl="node3" presStyleIdx="14" presStyleCnt="15"/>
      <dgm:spPr/>
      <dgm:t>
        <a:bodyPr/>
        <a:lstStyle/>
        <a:p>
          <a:endParaRPr lang="it-IT"/>
        </a:p>
      </dgm:t>
    </dgm:pt>
    <dgm:pt modelId="{F3CDCCCE-5AD0-7944-9748-C583A2884E6D}" type="pres">
      <dgm:prSet presAssocID="{FAC67CAF-FD5A-1C48-B389-DC78BD3B4040}" presName="hierChild4" presStyleCnt="0"/>
      <dgm:spPr/>
    </dgm:pt>
    <dgm:pt modelId="{66DC9B6E-BC32-E24A-BC39-9C4DD27C2559}" type="pres">
      <dgm:prSet presAssocID="{FAC67CAF-FD5A-1C48-B389-DC78BD3B4040}" presName="hierChild5" presStyleCnt="0"/>
      <dgm:spPr/>
    </dgm:pt>
    <dgm:pt modelId="{451CC38A-E696-6341-BEAA-C07AD9FB5A07}" type="pres">
      <dgm:prSet presAssocID="{B580FE9B-A957-5046-BD7B-CAF055517831}" presName="hierChild5" presStyleCnt="0"/>
      <dgm:spPr/>
    </dgm:pt>
    <dgm:pt modelId="{EAA3262C-AC33-4A44-8063-2F301CE85780}" type="pres">
      <dgm:prSet presAssocID="{C6C7E442-4C38-B045-91BC-FEFB8985E436}" presName="hierChild3" presStyleCnt="0"/>
      <dgm:spPr/>
    </dgm:pt>
  </dgm:ptLst>
  <dgm:cxnLst>
    <dgm:cxn modelId="{6754D71F-2CB4-5C41-99D3-FFD2CAEEDE68}" type="presOf" srcId="{B580FE9B-A957-5046-BD7B-CAF055517831}" destId="{AE226062-CF01-0C45-ABC0-A9213FBD1FBA}" srcOrd="0" destOrd="0" presId="urn:microsoft.com/office/officeart/2005/8/layout/orgChart1"/>
    <dgm:cxn modelId="{733DB90E-1162-4E41-B1B4-DBA2A4766B3A}" type="presOf" srcId="{49F627AF-8E06-9748-9B75-1E9B52A284E9}" destId="{C945632D-EA8A-AE4D-97E1-062401A96676}" srcOrd="0" destOrd="0" presId="urn:microsoft.com/office/officeart/2005/8/layout/orgChart1"/>
    <dgm:cxn modelId="{6090F9FD-C30A-8A49-B24A-CC6BBC8072FF}" type="presOf" srcId="{0A7A4118-DD17-BE43-BF1B-F41BCE46BF76}" destId="{1FB80D68-ED84-D640-9423-9851E3C47AD3}" srcOrd="0" destOrd="0" presId="urn:microsoft.com/office/officeart/2005/8/layout/orgChart1"/>
    <dgm:cxn modelId="{9F68310D-E983-9F48-B74A-F45890C67AFA}" type="presOf" srcId="{4417CE4E-8BF5-084C-9F7F-74AA25FE5171}" destId="{76BDF98E-3BCB-584F-B0B1-2E68C1FCA8D9}" srcOrd="0" destOrd="0" presId="urn:microsoft.com/office/officeart/2005/8/layout/orgChart1"/>
    <dgm:cxn modelId="{9639B310-6AD8-F542-BFF3-4D6EF0B29184}" type="presOf" srcId="{466DCE43-DC8B-874D-A4B9-A70393A9D836}" destId="{8CE2850C-BEDB-944D-A858-7ED06DEEF98A}" srcOrd="0" destOrd="0" presId="urn:microsoft.com/office/officeart/2005/8/layout/orgChart1"/>
    <dgm:cxn modelId="{0D1D954E-90A6-0B44-8B3A-40EED2D86A23}" srcId="{C6C7E442-4C38-B045-91BC-FEFB8985E436}" destId="{E2B9D1E3-EBA7-4346-85B2-E37A121EE1F4}" srcOrd="2" destOrd="0" parTransId="{4160A493-1047-B54C-946C-7FEC91F363D2}" sibTransId="{80D0DC40-8466-994C-A37E-38A468630157}"/>
    <dgm:cxn modelId="{B6726504-1BE7-7045-BCB5-AE6F711248C7}" srcId="{AF98151E-5C48-E943-AB59-09F57B9D178E}" destId="{46A10071-258C-794A-93ED-45D3070FE811}" srcOrd="1" destOrd="0" parTransId="{F52B3615-CBD2-1947-926E-B6CF024F2CF2}" sibTransId="{3A3262D5-2D94-7A48-B18D-CD9133E937DB}"/>
    <dgm:cxn modelId="{7F672AB2-8430-A149-81C1-7D2167A36981}" srcId="{4E39773F-76F0-D746-824D-9E5830ED26B5}" destId="{F23B22AC-86A1-FC45-B448-46FC1C9C51CA}" srcOrd="0" destOrd="0" parTransId="{70C61707-4E6C-1D4A-9A92-B74D41010BA8}" sibTransId="{DA6702AB-56CA-8449-90D2-B10501557F3D}"/>
    <dgm:cxn modelId="{E438A8BD-082D-7740-8D74-4044281FC67E}" type="presOf" srcId="{4B80A998-3360-8E4E-9C3C-AF6835775A18}" destId="{B0A8CD3B-80C0-8A48-A91F-D720E00F8900}" srcOrd="0" destOrd="0" presId="urn:microsoft.com/office/officeart/2005/8/layout/orgChart1"/>
    <dgm:cxn modelId="{532FF880-04C5-1341-AA81-9FA4D0D93EF6}" type="presOf" srcId="{C6C7E442-4C38-B045-91BC-FEFB8985E436}" destId="{05F0D501-2287-8F49-8A51-65F442BA57D8}" srcOrd="1" destOrd="0" presId="urn:microsoft.com/office/officeart/2005/8/layout/orgChart1"/>
    <dgm:cxn modelId="{337A132C-AFF3-7446-A2F8-7C1682D766B4}" type="presOf" srcId="{3469CB47-08C4-B641-8D5D-F862048EE862}" destId="{1F969F39-9E8C-0C40-9384-C4CFF1C6E287}" srcOrd="0" destOrd="0" presId="urn:microsoft.com/office/officeart/2005/8/layout/orgChart1"/>
    <dgm:cxn modelId="{C829A11D-9EC3-4A40-9806-C7A2883BB703}" srcId="{AF98151E-5C48-E943-AB59-09F57B9D178E}" destId="{C2A408AA-1CC5-004E-B07E-898858DC585F}" srcOrd="4" destOrd="0" parTransId="{021F9353-9777-5147-9F84-9CBB02257332}" sibTransId="{A7BB5910-FE2D-A342-9872-CC338A0FC341}"/>
    <dgm:cxn modelId="{7FD74DA8-48CB-8646-AFEB-D277895E2675}" type="presOf" srcId="{8DCD5FB3-3C3D-0341-93A4-5800201C50A5}" destId="{0DB334EF-9C33-9D44-ADB9-731C73D0FB76}" srcOrd="0" destOrd="0" presId="urn:microsoft.com/office/officeart/2005/8/layout/orgChart1"/>
    <dgm:cxn modelId="{CC6A9E53-D2C0-F84C-959B-17A73BB2B2AF}" type="presOf" srcId="{01FE0101-8DEC-F243-A29F-26C3301A84AF}" destId="{DA6F1B8D-B1A9-1F47-8AA9-893ECD2AAB52}" srcOrd="0" destOrd="0" presId="urn:microsoft.com/office/officeart/2005/8/layout/orgChart1"/>
    <dgm:cxn modelId="{78414927-4578-344F-A966-6D84CED4F4E7}" type="presOf" srcId="{D5C075BA-5E8C-114C-8991-10E9607BF686}" destId="{F149B7FA-3885-164B-A609-1FBF359AB360}" srcOrd="0" destOrd="0" presId="urn:microsoft.com/office/officeart/2005/8/layout/orgChart1"/>
    <dgm:cxn modelId="{B6547AE6-2708-FE4C-9722-57BEA51898D9}" type="presOf" srcId="{BDAED759-61D2-314A-B340-E615E04A9DF6}" destId="{E31858FD-DBD5-974E-8B7E-4FD0E7609E17}" srcOrd="0" destOrd="0" presId="urn:microsoft.com/office/officeart/2005/8/layout/orgChart1"/>
    <dgm:cxn modelId="{CAF24B19-2CD7-864E-B64F-0D60F4FE04EE}" type="presOf" srcId="{FF969D31-9FAB-7C4A-8244-94001B06F731}" destId="{C3774ED7-A9A7-CE40-90FB-31FDFABAB620}" srcOrd="1" destOrd="0" presId="urn:microsoft.com/office/officeart/2005/8/layout/orgChart1"/>
    <dgm:cxn modelId="{63A84298-BC70-A448-930F-85AC9FBFF4F8}" type="presOf" srcId="{E2B9D1E3-EBA7-4346-85B2-E37A121EE1F4}" destId="{DB25757C-00AE-D24E-999A-014CAF6F3FAB}" srcOrd="0" destOrd="0" presId="urn:microsoft.com/office/officeart/2005/8/layout/orgChart1"/>
    <dgm:cxn modelId="{2BBAF394-CF69-DE4B-9602-CF99C4A7AF6A}" type="presOf" srcId="{946F3204-3CD2-3A44-997D-99D02C8CFC2F}" destId="{A8653EDA-3C80-EB4D-B08F-D54DD99D1524}" srcOrd="0" destOrd="0" presId="urn:microsoft.com/office/officeart/2005/8/layout/orgChart1"/>
    <dgm:cxn modelId="{70A78C86-D41C-F444-8912-AA198040D2AD}" type="presOf" srcId="{C2A408AA-1CC5-004E-B07E-898858DC585F}" destId="{3CA0D05E-6A60-7145-84C0-84D2EC8EA5ED}" srcOrd="0" destOrd="0" presId="urn:microsoft.com/office/officeart/2005/8/layout/orgChart1"/>
    <dgm:cxn modelId="{49D85713-89C1-4C4E-BB29-4751BD9EBA6A}" srcId="{AF98151E-5C48-E943-AB59-09F57B9D178E}" destId="{0483A5F6-F77F-A346-8222-8C453E7EE876}" srcOrd="0" destOrd="0" parTransId="{BDAED759-61D2-314A-B340-E615E04A9DF6}" sibTransId="{FE0117A1-E127-9947-A6E1-E4429C5BC73B}"/>
    <dgm:cxn modelId="{B5CBBEFB-8A4F-0948-A4EB-A957B4241B01}" type="presOf" srcId="{7D604D71-A96C-4843-A53B-952E4BC523CF}" destId="{94EF1F08-109C-4842-961E-6296B69DB4DE}" srcOrd="0" destOrd="0" presId="urn:microsoft.com/office/officeart/2005/8/layout/orgChart1"/>
    <dgm:cxn modelId="{4F015998-ABC0-7447-84E3-16B81618B8EE}" type="presOf" srcId="{E2B9D1E3-EBA7-4346-85B2-E37A121EE1F4}" destId="{B52A9D89-779D-0F4C-9BFD-9D3EAD9F2D06}" srcOrd="1" destOrd="0" presId="urn:microsoft.com/office/officeart/2005/8/layout/orgChart1"/>
    <dgm:cxn modelId="{D806E588-2FF9-D049-858D-CDD92D2911E8}" type="presOf" srcId="{46A10071-258C-794A-93ED-45D3070FE811}" destId="{5EB0C1D8-32A5-E54C-A87E-6AFFF919DE56}" srcOrd="1" destOrd="0" presId="urn:microsoft.com/office/officeart/2005/8/layout/orgChart1"/>
    <dgm:cxn modelId="{6DD139B6-2486-F147-B351-16EB215127DE}" srcId="{AF98151E-5C48-E943-AB59-09F57B9D178E}" destId="{25B5AA9E-606D-7D41-97C5-61268EC6EE02}" srcOrd="3" destOrd="0" parTransId="{D5C075BA-5E8C-114C-8991-10E9607BF686}" sibTransId="{966E1B83-8B0F-9C47-9643-1E9C2B97F947}"/>
    <dgm:cxn modelId="{37E69DA5-26C5-7A44-8468-9D0B97FA1BB6}" srcId="{C6C7E442-4C38-B045-91BC-FEFB8985E436}" destId="{B580FE9B-A957-5046-BD7B-CAF055517831}" srcOrd="5" destOrd="0" parTransId="{654AC885-A5BB-9A40-AD4A-8CBFF266A741}" sibTransId="{C809F435-6D9D-DF40-B32C-50BE28384AED}"/>
    <dgm:cxn modelId="{279A697A-F0C0-1344-9E49-2FBCD52D8DB9}" type="presOf" srcId="{4B587892-7E6D-6648-8402-3C7ACADD94E3}" destId="{51488871-9C79-5146-B650-7C0A4AC43A93}" srcOrd="1" destOrd="0" presId="urn:microsoft.com/office/officeart/2005/8/layout/orgChart1"/>
    <dgm:cxn modelId="{DB9496A6-BBAA-A745-AC28-54C27896EDDA}" srcId="{E2B9D1E3-EBA7-4346-85B2-E37A121EE1F4}" destId="{3469CB47-08C4-B641-8D5D-F862048EE862}" srcOrd="0" destOrd="0" parTransId="{B1DDC9E9-2D40-DA42-871E-AEB6132E843C}" sibTransId="{7C7D835F-843E-EF4D-9701-7A6604398804}"/>
    <dgm:cxn modelId="{759DA12D-6AD4-F84D-8E12-59D340EED971}" type="presOf" srcId="{B7B5A2B0-155C-4A4B-AE74-18C52EFDB598}" destId="{2DA6B203-0AD6-0048-B8BB-E821BCBA94F1}" srcOrd="0" destOrd="0" presId="urn:microsoft.com/office/officeart/2005/8/layout/orgChart1"/>
    <dgm:cxn modelId="{787AA6EF-D0C1-6541-9859-B2927A19998A}" type="presOf" srcId="{654AC885-A5BB-9A40-AD4A-8CBFF266A741}" destId="{1C9E1AAE-5D80-F14A-B0F1-D7F3B562758F}" srcOrd="0" destOrd="0" presId="urn:microsoft.com/office/officeart/2005/8/layout/orgChart1"/>
    <dgm:cxn modelId="{58101887-1091-394D-9678-F41A95A50E3E}" type="presOf" srcId="{6EEDBD5A-7CF1-1343-916B-640C33A24F05}" destId="{1174B7DF-47AD-2445-8B00-C27B68941F67}" srcOrd="0" destOrd="0" presId="urn:microsoft.com/office/officeart/2005/8/layout/orgChart1"/>
    <dgm:cxn modelId="{4E79A44E-B809-A546-B82E-C96D69F75CB0}" srcId="{B580FE9B-A957-5046-BD7B-CAF055517831}" destId="{FAC67CAF-FD5A-1C48-B389-DC78BD3B4040}" srcOrd="3" destOrd="0" parTransId="{01FE0101-8DEC-F243-A29F-26C3301A84AF}" sibTransId="{46D97C05-9640-B648-88BA-EE19B87F84BA}"/>
    <dgm:cxn modelId="{4E67D157-BDB5-1840-9E0D-E1D092EA174A}" srcId="{AF98151E-5C48-E943-AB59-09F57B9D178E}" destId="{6EEDBD5A-7CF1-1343-916B-640C33A24F05}" srcOrd="2" destOrd="0" parTransId="{8B9CAC72-DAEC-0F45-B377-628F0628BE87}" sibTransId="{A77FC6BD-A984-BE4B-922B-EF3CBF05A4C5}"/>
    <dgm:cxn modelId="{862D5D6C-D421-A345-8785-ED5FA1B2D4E4}" type="presOf" srcId="{8D1D4768-B3C5-AC49-844A-97A2BD4D2778}" destId="{74B60536-DC1A-2E49-ACAF-F8B521B9AD6F}" srcOrd="1" destOrd="0" presId="urn:microsoft.com/office/officeart/2005/8/layout/orgChart1"/>
    <dgm:cxn modelId="{BA84FEB3-98A6-234C-9DF6-5ABFA3C44A73}" srcId="{7D604D71-A96C-4843-A53B-952E4BC523CF}" destId="{8B293E1F-CE2A-C340-B85D-678193A7B19C}" srcOrd="0" destOrd="0" parTransId="{0981DC72-5475-F447-82C3-2DCF08B8858D}" sibTransId="{1A53DD05-6911-7643-A758-F0A2B31011CD}"/>
    <dgm:cxn modelId="{FFBCCF7B-7A2A-6F45-B545-AA210C013881}" srcId="{C6C7E442-4C38-B045-91BC-FEFB8985E436}" destId="{7D604D71-A96C-4843-A53B-952E4BC523CF}" srcOrd="4" destOrd="0" parTransId="{946F3204-3CD2-3A44-997D-99D02C8CFC2F}" sibTransId="{11D13FDC-C791-5E44-AE36-9FA8FCD09686}"/>
    <dgm:cxn modelId="{B66906F3-33E7-D34A-AD7A-E8496C8B9792}" type="presOf" srcId="{AF98151E-5C48-E943-AB59-09F57B9D178E}" destId="{3D748F34-55AD-7341-A3D9-09D89C3621A8}" srcOrd="1" destOrd="0" presId="urn:microsoft.com/office/officeart/2005/8/layout/orgChart1"/>
    <dgm:cxn modelId="{CE1772B7-3D54-5B43-94E7-F939F6709DBA}" type="presOf" srcId="{FAC67CAF-FD5A-1C48-B389-DC78BD3B4040}" destId="{5802CF69-074D-E641-BDF4-80BB2908D7CE}" srcOrd="0" destOrd="0" presId="urn:microsoft.com/office/officeart/2005/8/layout/orgChart1"/>
    <dgm:cxn modelId="{012A9921-05A8-9C4E-A8DA-BF7645E0B1C2}" srcId="{4E39773F-76F0-D746-824D-9E5830ED26B5}" destId="{49F627AF-8E06-9748-9B75-1E9B52A284E9}" srcOrd="1" destOrd="0" parTransId="{466DCE43-DC8B-874D-A4B9-A70393A9D836}" sibTransId="{BE8675E6-1A35-674F-BE94-28686E3B4A78}"/>
    <dgm:cxn modelId="{60A70D33-6806-F546-A520-A7A6D1DF4E51}" type="presOf" srcId="{4417CE4E-8BF5-084C-9F7F-74AA25FE5171}" destId="{39D16795-A66F-D245-8D4F-6CCF4DED1615}" srcOrd="1" destOrd="0" presId="urn:microsoft.com/office/officeart/2005/8/layout/orgChart1"/>
    <dgm:cxn modelId="{7B86AB75-8334-C640-8448-8472D23A6BF8}" type="presOf" srcId="{0483A5F6-F77F-A346-8222-8C453E7EE876}" destId="{630B52B0-65F1-BF4B-9314-5E0F48F314CF}" srcOrd="0" destOrd="0" presId="urn:microsoft.com/office/officeart/2005/8/layout/orgChart1"/>
    <dgm:cxn modelId="{35B2E3E5-FCBE-9A4C-B890-4AEC7AE213F4}" type="presOf" srcId="{AF98151E-5C48-E943-AB59-09F57B9D178E}" destId="{43281776-028C-244A-8F5C-93C85F0F6568}" srcOrd="0" destOrd="0" presId="urn:microsoft.com/office/officeart/2005/8/layout/orgChart1"/>
    <dgm:cxn modelId="{58FD4C62-343F-964D-9ED9-68D5C5FF6F89}" type="presOf" srcId="{0981DC72-5475-F447-82C3-2DCF08B8858D}" destId="{B33CE766-0A0B-EE49-99AD-2A860488535C}" srcOrd="0" destOrd="0" presId="urn:microsoft.com/office/officeart/2005/8/layout/orgChart1"/>
    <dgm:cxn modelId="{A6A1086B-D864-5F44-9608-8DBDE1D51E85}" type="presOf" srcId="{C6C7E442-4C38-B045-91BC-FEFB8985E436}" destId="{29842102-9B97-3543-BA3A-678D17B7FE3F}" srcOrd="0" destOrd="0" presId="urn:microsoft.com/office/officeart/2005/8/layout/orgChart1"/>
    <dgm:cxn modelId="{E04E112F-A6BE-3547-A8EB-BFBFB7451B32}" type="presOf" srcId="{4160A493-1047-B54C-946C-7FEC91F363D2}" destId="{B062D18E-D116-7248-92A3-C4CC08717F28}" srcOrd="0" destOrd="0" presId="urn:microsoft.com/office/officeart/2005/8/layout/orgChart1"/>
    <dgm:cxn modelId="{84B4A6C6-EE56-054C-B64B-8465A63B7AEB}" type="presOf" srcId="{6EEDBD5A-7CF1-1343-916B-640C33A24F05}" destId="{EB4420DB-1564-D04E-9504-DC8BFAA4A471}" srcOrd="1" destOrd="0" presId="urn:microsoft.com/office/officeart/2005/8/layout/orgChart1"/>
    <dgm:cxn modelId="{16E1315C-2928-0A48-9487-5D5AC3789979}" type="presOf" srcId="{23612C57-653A-EC48-B417-ED0E71A0AE69}" destId="{3D687DD2-279D-1842-9CFF-77D26EF886FC}" srcOrd="1" destOrd="0" presId="urn:microsoft.com/office/officeart/2005/8/layout/orgChart1"/>
    <dgm:cxn modelId="{A0ACC9DE-9FEB-D44C-94E6-F7EDCA6FE8B8}" type="presOf" srcId="{8B9CAC72-DAEC-0F45-B377-628F0628BE87}" destId="{91D4CE0F-0D72-4A46-8A89-6D410AD94250}" srcOrd="0" destOrd="0" presId="urn:microsoft.com/office/officeart/2005/8/layout/orgChart1"/>
    <dgm:cxn modelId="{2BB771BF-955C-C341-A6A4-FFE6A19AC83E}" type="presOf" srcId="{FF969D31-9FAB-7C4A-8244-94001B06F731}" destId="{F1E9E89D-3CB3-E645-8B1B-1C9E8C41A8C5}" srcOrd="0" destOrd="0" presId="urn:microsoft.com/office/officeart/2005/8/layout/orgChart1"/>
    <dgm:cxn modelId="{068D4755-BD7E-EF48-82D8-05F954275698}" srcId="{AF98151E-5C48-E943-AB59-09F57B9D178E}" destId="{23612C57-653A-EC48-B417-ED0E71A0AE69}" srcOrd="5" destOrd="0" parTransId="{B7B5A2B0-155C-4A4B-AE74-18C52EFDB598}" sibTransId="{B4840660-4090-2D4B-862F-A37966A7FE0C}"/>
    <dgm:cxn modelId="{2E31DD34-4930-C943-9F1C-E4DAEA526A8D}" type="presOf" srcId="{B580FE9B-A957-5046-BD7B-CAF055517831}" destId="{CD7AD270-4726-834A-A824-7E3F02CEF617}" srcOrd="1" destOrd="0" presId="urn:microsoft.com/office/officeart/2005/8/layout/orgChart1"/>
    <dgm:cxn modelId="{67B3D45E-7DE2-714E-8720-FFE273A070F6}" type="presOf" srcId="{F23B22AC-86A1-FC45-B448-46FC1C9C51CA}" destId="{FE2EACDB-6898-9E44-A41E-7CBC88E6D492}" srcOrd="1" destOrd="0" presId="urn:microsoft.com/office/officeart/2005/8/layout/orgChart1"/>
    <dgm:cxn modelId="{56AE59EA-349E-E845-8CEE-F2F3E0251787}" srcId="{D8A654FF-9B12-ED41-9850-A3109B1572BE}" destId="{C6C7E442-4C38-B045-91BC-FEFB8985E436}" srcOrd="0" destOrd="0" parTransId="{F0455FD5-9CA6-D94F-8B16-F6E91B16958B}" sibTransId="{69E232BA-FE0D-FA4E-BBA3-B9D42CCF0BE4}"/>
    <dgm:cxn modelId="{03086014-CB5F-5F41-B3CD-A3411D476093}" type="presOf" srcId="{F23B22AC-86A1-FC45-B448-46FC1C9C51CA}" destId="{B5AE4899-3A5F-EF48-B5E5-C61E0B52CC80}" srcOrd="0" destOrd="0" presId="urn:microsoft.com/office/officeart/2005/8/layout/orgChart1"/>
    <dgm:cxn modelId="{7C2509B2-3C74-E944-AD7C-58491D59F542}" type="presOf" srcId="{46A10071-258C-794A-93ED-45D3070FE811}" destId="{30DAA9ED-60A5-2246-BB7C-75175D3D9FB2}" srcOrd="0" destOrd="0" presId="urn:microsoft.com/office/officeart/2005/8/layout/orgChart1"/>
    <dgm:cxn modelId="{8E4A9156-D507-184C-AF0C-8A112F26BF18}" type="presOf" srcId="{7D604D71-A96C-4843-A53B-952E4BC523CF}" destId="{DA9763F4-2E3A-D441-9D61-EA2B6F0AD701}" srcOrd="1" destOrd="0" presId="urn:microsoft.com/office/officeart/2005/8/layout/orgChart1"/>
    <dgm:cxn modelId="{05059A62-BC77-7F40-B9BE-439F876D0A7C}" type="presOf" srcId="{77770775-85E2-7545-977A-9A2FBFC6A15F}" destId="{2D43519E-F73C-F047-9C96-2E3CE6890675}" srcOrd="0" destOrd="0" presId="urn:microsoft.com/office/officeart/2005/8/layout/orgChart1"/>
    <dgm:cxn modelId="{4833D426-C365-B646-A33B-347C3A59287F}" type="presOf" srcId="{8B293E1F-CE2A-C340-B85D-678193A7B19C}" destId="{0C567D89-E9DE-544D-B133-39A1676A166D}" srcOrd="0" destOrd="0" presId="urn:microsoft.com/office/officeart/2005/8/layout/orgChart1"/>
    <dgm:cxn modelId="{F14CB63D-4B00-A843-B505-8C5B63852336}" srcId="{C6C7E442-4C38-B045-91BC-FEFB8985E436}" destId="{4E39773F-76F0-D746-824D-9E5830ED26B5}" srcOrd="0" destOrd="0" parTransId="{3A15095A-C36E-214B-924D-ECEFDE332908}" sibTransId="{DE699C06-7482-A74A-9EA6-BE5E78542A84}"/>
    <dgm:cxn modelId="{18ED41C5-C101-FC48-BD54-DFCD77EBA6BC}" type="presOf" srcId="{0483A5F6-F77F-A346-8222-8C453E7EE876}" destId="{30B7AAD5-5294-2C4B-A7AA-4CA560F94599}" srcOrd="1" destOrd="0" presId="urn:microsoft.com/office/officeart/2005/8/layout/orgChart1"/>
    <dgm:cxn modelId="{289B8D83-54D2-4749-9823-4D8ADEA2394C}" type="presOf" srcId="{021F9353-9777-5147-9F84-9CBB02257332}" destId="{FD7D0826-D48E-2B46-AE3D-0B538D665FAE}" srcOrd="0" destOrd="0" presId="urn:microsoft.com/office/officeart/2005/8/layout/orgChart1"/>
    <dgm:cxn modelId="{54611383-0236-2845-A926-F43B39506F48}" srcId="{C6C7E442-4C38-B045-91BC-FEFB8985E436}" destId="{8D1D4768-B3C5-AC49-844A-97A2BD4D2778}" srcOrd="3" destOrd="0" parTransId="{0A7A4118-DD17-BE43-BF1B-F41BCE46BF76}" sibTransId="{C5D387A9-0D69-8442-A258-08F2B304245B}"/>
    <dgm:cxn modelId="{B8956425-2929-C54D-93D2-7CDCBFB058DB}" type="presOf" srcId="{23612C57-653A-EC48-B417-ED0E71A0AE69}" destId="{E092B4FC-EEA8-B44E-A273-137A23DD109D}" srcOrd="0" destOrd="0" presId="urn:microsoft.com/office/officeart/2005/8/layout/orgChart1"/>
    <dgm:cxn modelId="{656EF69A-49C3-4D41-9DBD-04A2C4F8236A}" type="presOf" srcId="{D8A654FF-9B12-ED41-9850-A3109B1572BE}" destId="{8BC58C1C-5BB6-024B-AE8B-0241DC665F54}" srcOrd="0" destOrd="0" presId="urn:microsoft.com/office/officeart/2005/8/layout/orgChart1"/>
    <dgm:cxn modelId="{3CD410A3-6E5E-9F42-B151-A0000E3914C9}" type="presOf" srcId="{4B587892-7E6D-6648-8402-3C7ACADD94E3}" destId="{086346A7-D351-284C-8B92-AA11A155D404}" srcOrd="0" destOrd="0" presId="urn:microsoft.com/office/officeart/2005/8/layout/orgChart1"/>
    <dgm:cxn modelId="{D934304A-8AFF-EC4B-9BA0-FEE46B1D6FAB}" type="presOf" srcId="{8D1D4768-B3C5-AC49-844A-97A2BD4D2778}" destId="{5B013E67-B5E0-154E-A83A-37D0AAB6B4EE}" srcOrd="0" destOrd="0" presId="urn:microsoft.com/office/officeart/2005/8/layout/orgChart1"/>
    <dgm:cxn modelId="{E0CB0DDF-6055-CC4B-90F3-6DDCE8D20A34}" type="presOf" srcId="{4E39773F-76F0-D746-824D-9E5830ED26B5}" destId="{63D1FD0B-57C5-AB4B-9717-BC588806126B}" srcOrd="1" destOrd="0" presId="urn:microsoft.com/office/officeart/2005/8/layout/orgChart1"/>
    <dgm:cxn modelId="{D0B84488-A295-F044-9C0B-FF55D16A9487}" type="presOf" srcId="{C2A408AA-1CC5-004E-B07E-898858DC585F}" destId="{4AE0BF43-F356-3549-8707-3609329534A1}" srcOrd="1" destOrd="0" presId="urn:microsoft.com/office/officeart/2005/8/layout/orgChart1"/>
    <dgm:cxn modelId="{234C5FE2-0494-C743-B02D-72AAD50629AE}" type="presOf" srcId="{4E39773F-76F0-D746-824D-9E5830ED26B5}" destId="{70FDCC3A-F48F-3540-8929-B0EC5168E85A}" srcOrd="0" destOrd="0" presId="urn:microsoft.com/office/officeart/2005/8/layout/orgChart1"/>
    <dgm:cxn modelId="{45F830D2-0979-D346-BE6C-BF530F2E8B50}" srcId="{C6C7E442-4C38-B045-91BC-FEFB8985E436}" destId="{AF98151E-5C48-E943-AB59-09F57B9D178E}" srcOrd="1" destOrd="0" parTransId="{B7873235-490F-5040-8F6C-49499FC3AFA8}" sibTransId="{B9089CC0-A819-8B47-B057-334EBE46D3AB}"/>
    <dgm:cxn modelId="{FBCADAD6-86E3-BE4C-A548-A4041DE3E6CD}" type="presOf" srcId="{49F627AF-8E06-9748-9B75-1E9B52A284E9}" destId="{284F0FC4-8C4A-D245-A659-F9F0A25C1735}" srcOrd="1" destOrd="0" presId="urn:microsoft.com/office/officeart/2005/8/layout/orgChart1"/>
    <dgm:cxn modelId="{C3111A55-77BE-FE46-9F9D-327D69D8F948}" type="presOf" srcId="{3A15095A-C36E-214B-924D-ECEFDE332908}" destId="{61366007-71DF-D744-AF5C-EC84FE9C4113}" srcOrd="0" destOrd="0" presId="urn:microsoft.com/office/officeart/2005/8/layout/orgChart1"/>
    <dgm:cxn modelId="{6616DD29-473E-F145-83B6-1F698C867D8B}" srcId="{B580FE9B-A957-5046-BD7B-CAF055517831}" destId="{3FC2FE21-B799-2F47-9FE1-664CDEB40222}" srcOrd="1" destOrd="0" parTransId="{77770775-85E2-7545-977A-9A2FBFC6A15F}" sibTransId="{18477D59-14EF-2F43-A009-1F3D7C3599BF}"/>
    <dgm:cxn modelId="{3D12D64F-C47D-D24B-8B85-9FCB1664CD04}" srcId="{7D604D71-A96C-4843-A53B-952E4BC523CF}" destId="{4B587892-7E6D-6648-8402-3C7ACADD94E3}" srcOrd="1" destOrd="0" parTransId="{A6909270-3BF0-CF40-8EDC-F523221C2048}" sibTransId="{F6414854-7883-004A-A703-CCCFAA753103}"/>
    <dgm:cxn modelId="{BE4C179C-A194-6B4C-9813-7F0C1EEA747B}" type="presOf" srcId="{25B5AA9E-606D-7D41-97C5-61268EC6EE02}" destId="{D3781F86-EB79-9643-B969-5BA2F7144F51}" srcOrd="0" destOrd="0" presId="urn:microsoft.com/office/officeart/2005/8/layout/orgChart1"/>
    <dgm:cxn modelId="{161ED63B-4A79-E142-BE76-F4657971C5DF}" type="presOf" srcId="{3469CB47-08C4-B641-8D5D-F862048EE862}" destId="{83959042-05DB-054A-9D0A-633B6E221CA6}" srcOrd="1" destOrd="0" presId="urn:microsoft.com/office/officeart/2005/8/layout/orgChart1"/>
    <dgm:cxn modelId="{06BF1BD6-35E3-144B-87EA-144BAC911F68}" type="presOf" srcId="{8B293E1F-CE2A-C340-B85D-678193A7B19C}" destId="{ED71C351-83F2-914F-8063-84544699213D}" srcOrd="1" destOrd="0" presId="urn:microsoft.com/office/officeart/2005/8/layout/orgChart1"/>
    <dgm:cxn modelId="{A85AF872-1DED-DA4A-8BA3-1C842B13B1F4}" type="presOf" srcId="{FAC67CAF-FD5A-1C48-B389-DC78BD3B4040}" destId="{1B82CAD3-40C5-4F43-B09D-164D83E9149A}" srcOrd="1" destOrd="0" presId="urn:microsoft.com/office/officeart/2005/8/layout/orgChart1"/>
    <dgm:cxn modelId="{BD985F9F-4678-9B43-A756-97EBD54D6B8A}" type="presOf" srcId="{25B5AA9E-606D-7D41-97C5-61268EC6EE02}" destId="{6AFF6B5A-9222-464A-9875-4DF1FA08047A}" srcOrd="1" destOrd="0" presId="urn:microsoft.com/office/officeart/2005/8/layout/orgChart1"/>
    <dgm:cxn modelId="{296C009D-7C76-C646-AE42-1729E2922AEF}" type="presOf" srcId="{3FC2FE21-B799-2F47-9FE1-664CDEB40222}" destId="{3DA1C3B2-14F2-774A-AC44-178C0BC9FA93}" srcOrd="1" destOrd="0" presId="urn:microsoft.com/office/officeart/2005/8/layout/orgChart1"/>
    <dgm:cxn modelId="{A83CFFDC-95DB-A64A-B03B-9B0C01768F01}" srcId="{B580FE9B-A957-5046-BD7B-CAF055517831}" destId="{FF969D31-9FAB-7C4A-8244-94001B06F731}" srcOrd="2" destOrd="0" parTransId="{4B80A998-3360-8E4E-9C3C-AF6835775A18}" sibTransId="{8BB1E9B3-5087-D644-B34D-DEC4B224CE2D}"/>
    <dgm:cxn modelId="{A934C15C-2437-B342-ADC1-4C29164F61B5}" type="presOf" srcId="{B7873235-490F-5040-8F6C-49499FC3AFA8}" destId="{5D42CE34-A9FC-354D-B274-82638E4DF4A1}" srcOrd="0" destOrd="0" presId="urn:microsoft.com/office/officeart/2005/8/layout/orgChart1"/>
    <dgm:cxn modelId="{083E3FFE-AA58-534A-8E40-C177860FCF32}" srcId="{B580FE9B-A957-5046-BD7B-CAF055517831}" destId="{4417CE4E-8BF5-084C-9F7F-74AA25FE5171}" srcOrd="0" destOrd="0" parTransId="{8DCD5FB3-3C3D-0341-93A4-5800201C50A5}" sibTransId="{87A20F9B-A831-9848-86D9-AE077FC1C476}"/>
    <dgm:cxn modelId="{377BA523-EA4E-2D46-8E87-49F5378EDDD3}" type="presOf" srcId="{F52B3615-CBD2-1947-926E-B6CF024F2CF2}" destId="{49CDDB23-0255-8C4C-93ED-A74BC417E2D8}" srcOrd="0" destOrd="0" presId="urn:microsoft.com/office/officeart/2005/8/layout/orgChart1"/>
    <dgm:cxn modelId="{DFF9D30B-8FAE-7F44-8055-86EFDC8E0540}" type="presOf" srcId="{3FC2FE21-B799-2F47-9FE1-664CDEB40222}" destId="{90F48DBA-F948-A04E-ABB3-43CD82615A28}" srcOrd="0" destOrd="0" presId="urn:microsoft.com/office/officeart/2005/8/layout/orgChart1"/>
    <dgm:cxn modelId="{9C18AF86-4D47-B24D-A318-A9C1B04CB29F}" type="presOf" srcId="{A6909270-3BF0-CF40-8EDC-F523221C2048}" destId="{B8786C99-B5E3-814C-9A2E-C1412F4EF8AE}" srcOrd="0" destOrd="0" presId="urn:microsoft.com/office/officeart/2005/8/layout/orgChart1"/>
    <dgm:cxn modelId="{4DDEB02C-0BB8-8747-A7E5-E751648DFD3F}" type="presOf" srcId="{B1DDC9E9-2D40-DA42-871E-AEB6132E843C}" destId="{89366BB2-69C4-BC47-BA1B-990D2004EC3D}" srcOrd="0" destOrd="0" presId="urn:microsoft.com/office/officeart/2005/8/layout/orgChart1"/>
    <dgm:cxn modelId="{9003BB5D-CD2F-FB4D-8C96-13DC2D270BAE}" type="presOf" srcId="{70C61707-4E6C-1D4A-9A92-B74D41010BA8}" destId="{A219BB29-5967-624F-BC9A-7B527B002486}" srcOrd="0" destOrd="0" presId="urn:microsoft.com/office/officeart/2005/8/layout/orgChart1"/>
    <dgm:cxn modelId="{3285FF48-3E27-B74D-A6DA-DFD4C4B9C66B}" type="presParOf" srcId="{8BC58C1C-5BB6-024B-AE8B-0241DC665F54}" destId="{7C1711A8-7432-A146-AAB2-EE60BDD245A6}" srcOrd="0" destOrd="0" presId="urn:microsoft.com/office/officeart/2005/8/layout/orgChart1"/>
    <dgm:cxn modelId="{4DC1ED65-F11B-0B40-9D47-29385EE421BE}" type="presParOf" srcId="{7C1711A8-7432-A146-AAB2-EE60BDD245A6}" destId="{A41B7DD4-7B2A-284B-8424-37C9A9831DDE}" srcOrd="0" destOrd="0" presId="urn:microsoft.com/office/officeart/2005/8/layout/orgChart1"/>
    <dgm:cxn modelId="{45636463-B98F-8949-9035-09CD814966ED}" type="presParOf" srcId="{A41B7DD4-7B2A-284B-8424-37C9A9831DDE}" destId="{29842102-9B97-3543-BA3A-678D17B7FE3F}" srcOrd="0" destOrd="0" presId="urn:microsoft.com/office/officeart/2005/8/layout/orgChart1"/>
    <dgm:cxn modelId="{AF3E7C59-86D3-CC4C-BFD6-50C6077E4C67}" type="presParOf" srcId="{A41B7DD4-7B2A-284B-8424-37C9A9831DDE}" destId="{05F0D501-2287-8F49-8A51-65F442BA57D8}" srcOrd="1" destOrd="0" presId="urn:microsoft.com/office/officeart/2005/8/layout/orgChart1"/>
    <dgm:cxn modelId="{F2643E9E-C2E1-4E4C-B433-5B3F22EFA5FE}" type="presParOf" srcId="{7C1711A8-7432-A146-AAB2-EE60BDD245A6}" destId="{951045F4-2E7E-3247-9FF5-7C5B4FAE67AF}" srcOrd="1" destOrd="0" presId="urn:microsoft.com/office/officeart/2005/8/layout/orgChart1"/>
    <dgm:cxn modelId="{1405C37C-8291-AB48-958A-FE9B2C743E7E}" type="presParOf" srcId="{951045F4-2E7E-3247-9FF5-7C5B4FAE67AF}" destId="{61366007-71DF-D744-AF5C-EC84FE9C4113}" srcOrd="0" destOrd="0" presId="urn:microsoft.com/office/officeart/2005/8/layout/orgChart1"/>
    <dgm:cxn modelId="{CA60C329-69D0-AE48-ADEA-8BC8F4EE5D3A}" type="presParOf" srcId="{951045F4-2E7E-3247-9FF5-7C5B4FAE67AF}" destId="{E268985C-3C36-E24C-AF5A-E05D786A40EB}" srcOrd="1" destOrd="0" presId="urn:microsoft.com/office/officeart/2005/8/layout/orgChart1"/>
    <dgm:cxn modelId="{930E1852-B391-8744-899B-84904DFF8D76}" type="presParOf" srcId="{E268985C-3C36-E24C-AF5A-E05D786A40EB}" destId="{80DC38C3-BF19-E149-9C76-F9BF3718D1A2}" srcOrd="0" destOrd="0" presId="urn:microsoft.com/office/officeart/2005/8/layout/orgChart1"/>
    <dgm:cxn modelId="{AF768E00-42C5-7F40-8B57-1D06B225844C}" type="presParOf" srcId="{80DC38C3-BF19-E149-9C76-F9BF3718D1A2}" destId="{70FDCC3A-F48F-3540-8929-B0EC5168E85A}" srcOrd="0" destOrd="0" presId="urn:microsoft.com/office/officeart/2005/8/layout/orgChart1"/>
    <dgm:cxn modelId="{6C7C5765-5FAE-E544-A65A-9A975CA1C0B0}" type="presParOf" srcId="{80DC38C3-BF19-E149-9C76-F9BF3718D1A2}" destId="{63D1FD0B-57C5-AB4B-9717-BC588806126B}" srcOrd="1" destOrd="0" presId="urn:microsoft.com/office/officeart/2005/8/layout/orgChart1"/>
    <dgm:cxn modelId="{25E5DAAB-7EAB-CC44-9DBD-E20435889628}" type="presParOf" srcId="{E268985C-3C36-E24C-AF5A-E05D786A40EB}" destId="{D8BE79CC-55C4-B64A-BE60-441E0F2DAC6D}" srcOrd="1" destOrd="0" presId="urn:microsoft.com/office/officeart/2005/8/layout/orgChart1"/>
    <dgm:cxn modelId="{52F31611-0871-8C49-BAFC-710648D3BE09}" type="presParOf" srcId="{D8BE79CC-55C4-B64A-BE60-441E0F2DAC6D}" destId="{A219BB29-5967-624F-BC9A-7B527B002486}" srcOrd="0" destOrd="0" presId="urn:microsoft.com/office/officeart/2005/8/layout/orgChart1"/>
    <dgm:cxn modelId="{2FE384F8-6206-DF49-89F5-40D09AA9E82C}" type="presParOf" srcId="{D8BE79CC-55C4-B64A-BE60-441E0F2DAC6D}" destId="{D4BF047E-06A0-DD43-9524-913059E53462}" srcOrd="1" destOrd="0" presId="urn:microsoft.com/office/officeart/2005/8/layout/orgChart1"/>
    <dgm:cxn modelId="{970C73DA-D236-1D43-B621-E95BC0F836C7}" type="presParOf" srcId="{D4BF047E-06A0-DD43-9524-913059E53462}" destId="{762CE17F-FF90-924C-BEB5-2953E753FC70}" srcOrd="0" destOrd="0" presId="urn:microsoft.com/office/officeart/2005/8/layout/orgChart1"/>
    <dgm:cxn modelId="{6E20CE4F-2150-8B4C-8F84-490DE14AAC2D}" type="presParOf" srcId="{762CE17F-FF90-924C-BEB5-2953E753FC70}" destId="{B5AE4899-3A5F-EF48-B5E5-C61E0B52CC80}" srcOrd="0" destOrd="0" presId="urn:microsoft.com/office/officeart/2005/8/layout/orgChart1"/>
    <dgm:cxn modelId="{BA767145-7983-B74B-946C-78AC5836F2BD}" type="presParOf" srcId="{762CE17F-FF90-924C-BEB5-2953E753FC70}" destId="{FE2EACDB-6898-9E44-A41E-7CBC88E6D492}" srcOrd="1" destOrd="0" presId="urn:microsoft.com/office/officeart/2005/8/layout/orgChart1"/>
    <dgm:cxn modelId="{25F7EF3A-587A-074F-8E33-E7D31901766B}" type="presParOf" srcId="{D4BF047E-06A0-DD43-9524-913059E53462}" destId="{6D9555A9-734E-154D-9F3C-750EB71CB542}" srcOrd="1" destOrd="0" presId="urn:microsoft.com/office/officeart/2005/8/layout/orgChart1"/>
    <dgm:cxn modelId="{090C1EB4-52AD-A84A-B1EF-45DA6CFC0AA8}" type="presParOf" srcId="{D4BF047E-06A0-DD43-9524-913059E53462}" destId="{098260F4-ECDA-A14D-AFFA-687BF8C19DC9}" srcOrd="2" destOrd="0" presId="urn:microsoft.com/office/officeart/2005/8/layout/orgChart1"/>
    <dgm:cxn modelId="{8B9F96F3-A73E-0247-972E-E42852556DA1}" type="presParOf" srcId="{D8BE79CC-55C4-B64A-BE60-441E0F2DAC6D}" destId="{8CE2850C-BEDB-944D-A858-7ED06DEEF98A}" srcOrd="2" destOrd="0" presId="urn:microsoft.com/office/officeart/2005/8/layout/orgChart1"/>
    <dgm:cxn modelId="{14362642-9626-D549-B690-7ACC408942DF}" type="presParOf" srcId="{D8BE79CC-55C4-B64A-BE60-441E0F2DAC6D}" destId="{11FD4BBC-B153-384F-84A7-9282E965C10C}" srcOrd="3" destOrd="0" presId="urn:microsoft.com/office/officeart/2005/8/layout/orgChart1"/>
    <dgm:cxn modelId="{32E3D259-3F46-CA45-AAF1-C4F4068FC9B2}" type="presParOf" srcId="{11FD4BBC-B153-384F-84A7-9282E965C10C}" destId="{1A004203-118D-7C48-BD60-8A7AA4402501}" srcOrd="0" destOrd="0" presId="urn:microsoft.com/office/officeart/2005/8/layout/orgChart1"/>
    <dgm:cxn modelId="{F3F7F46B-051F-9E4B-BE25-97BF4E8EC24E}" type="presParOf" srcId="{1A004203-118D-7C48-BD60-8A7AA4402501}" destId="{C945632D-EA8A-AE4D-97E1-062401A96676}" srcOrd="0" destOrd="0" presId="urn:microsoft.com/office/officeart/2005/8/layout/orgChart1"/>
    <dgm:cxn modelId="{2324D79C-4CA8-434C-9277-A2D54DE6BDD7}" type="presParOf" srcId="{1A004203-118D-7C48-BD60-8A7AA4402501}" destId="{284F0FC4-8C4A-D245-A659-F9F0A25C1735}" srcOrd="1" destOrd="0" presId="urn:microsoft.com/office/officeart/2005/8/layout/orgChart1"/>
    <dgm:cxn modelId="{B2E8C7C7-D888-184F-8F4B-0E6984B3591E}" type="presParOf" srcId="{11FD4BBC-B153-384F-84A7-9282E965C10C}" destId="{EFA40962-73FD-7D4F-8AF7-AD563524D845}" srcOrd="1" destOrd="0" presId="urn:microsoft.com/office/officeart/2005/8/layout/orgChart1"/>
    <dgm:cxn modelId="{A3B6E7B0-B9D7-FB43-8E57-9C7A9DDD8504}" type="presParOf" srcId="{11FD4BBC-B153-384F-84A7-9282E965C10C}" destId="{AFE14FC5-1A66-604A-8A39-5A4E2E96DE29}" srcOrd="2" destOrd="0" presId="urn:microsoft.com/office/officeart/2005/8/layout/orgChart1"/>
    <dgm:cxn modelId="{E203E478-9768-CA43-AAA6-E501D1745CBD}" type="presParOf" srcId="{E268985C-3C36-E24C-AF5A-E05D786A40EB}" destId="{F0ED30A4-7076-AB42-B293-6ECABEE7DFB4}" srcOrd="2" destOrd="0" presId="urn:microsoft.com/office/officeart/2005/8/layout/orgChart1"/>
    <dgm:cxn modelId="{3B2F6181-2928-CE47-996B-446F8EE58BB5}" type="presParOf" srcId="{951045F4-2E7E-3247-9FF5-7C5B4FAE67AF}" destId="{5D42CE34-A9FC-354D-B274-82638E4DF4A1}" srcOrd="2" destOrd="0" presId="urn:microsoft.com/office/officeart/2005/8/layout/orgChart1"/>
    <dgm:cxn modelId="{7942FCAE-DAAB-DC4D-8257-1E922746EAD3}" type="presParOf" srcId="{951045F4-2E7E-3247-9FF5-7C5B4FAE67AF}" destId="{F50C99AB-531A-B049-8A9F-A4A40CF44BD8}" srcOrd="3" destOrd="0" presId="urn:microsoft.com/office/officeart/2005/8/layout/orgChart1"/>
    <dgm:cxn modelId="{5D6F5352-7354-2246-B20E-6CE63D8B453E}" type="presParOf" srcId="{F50C99AB-531A-B049-8A9F-A4A40CF44BD8}" destId="{ACFC782A-412F-1B4E-9621-32EF53BC9687}" srcOrd="0" destOrd="0" presId="urn:microsoft.com/office/officeart/2005/8/layout/orgChart1"/>
    <dgm:cxn modelId="{913B7D28-F995-8F46-AC58-5BFA6DACCCA0}" type="presParOf" srcId="{ACFC782A-412F-1B4E-9621-32EF53BC9687}" destId="{43281776-028C-244A-8F5C-93C85F0F6568}" srcOrd="0" destOrd="0" presId="urn:microsoft.com/office/officeart/2005/8/layout/orgChart1"/>
    <dgm:cxn modelId="{30280965-BA97-844B-AEA4-71A7BD94A445}" type="presParOf" srcId="{ACFC782A-412F-1B4E-9621-32EF53BC9687}" destId="{3D748F34-55AD-7341-A3D9-09D89C3621A8}" srcOrd="1" destOrd="0" presId="urn:microsoft.com/office/officeart/2005/8/layout/orgChart1"/>
    <dgm:cxn modelId="{DD6ECB47-3B57-5B46-8E98-3EB1E0C8A7A9}" type="presParOf" srcId="{F50C99AB-531A-B049-8A9F-A4A40CF44BD8}" destId="{14C63C16-CD5B-EA44-BAAE-F765D72F0B55}" srcOrd="1" destOrd="0" presId="urn:microsoft.com/office/officeart/2005/8/layout/orgChart1"/>
    <dgm:cxn modelId="{8576CCA6-0F62-DB46-8F06-511357EDC293}" type="presParOf" srcId="{14C63C16-CD5B-EA44-BAAE-F765D72F0B55}" destId="{E31858FD-DBD5-974E-8B7E-4FD0E7609E17}" srcOrd="0" destOrd="0" presId="urn:microsoft.com/office/officeart/2005/8/layout/orgChart1"/>
    <dgm:cxn modelId="{97B03D28-8C1B-9D4F-8983-95ACE9BB90D5}" type="presParOf" srcId="{14C63C16-CD5B-EA44-BAAE-F765D72F0B55}" destId="{77AB77ED-D2E0-5C45-8814-C66A2ADDEE6C}" srcOrd="1" destOrd="0" presId="urn:microsoft.com/office/officeart/2005/8/layout/orgChart1"/>
    <dgm:cxn modelId="{422A76F8-FC51-5E4C-AE7E-0FA875F04B7C}" type="presParOf" srcId="{77AB77ED-D2E0-5C45-8814-C66A2ADDEE6C}" destId="{5EF07B8D-7F69-134D-B678-127A5D667BCF}" srcOrd="0" destOrd="0" presId="urn:microsoft.com/office/officeart/2005/8/layout/orgChart1"/>
    <dgm:cxn modelId="{BF883206-9617-EC48-8582-C2C9753EA41F}" type="presParOf" srcId="{5EF07B8D-7F69-134D-B678-127A5D667BCF}" destId="{630B52B0-65F1-BF4B-9314-5E0F48F314CF}" srcOrd="0" destOrd="0" presId="urn:microsoft.com/office/officeart/2005/8/layout/orgChart1"/>
    <dgm:cxn modelId="{57F45C0C-516A-3B44-8881-42E959EBD6E4}" type="presParOf" srcId="{5EF07B8D-7F69-134D-B678-127A5D667BCF}" destId="{30B7AAD5-5294-2C4B-A7AA-4CA560F94599}" srcOrd="1" destOrd="0" presId="urn:microsoft.com/office/officeart/2005/8/layout/orgChart1"/>
    <dgm:cxn modelId="{4F7AD885-BECF-0945-82D1-7BE8694C08C7}" type="presParOf" srcId="{77AB77ED-D2E0-5C45-8814-C66A2ADDEE6C}" destId="{9D25B5C5-5859-2D40-952D-DFFBEC48801E}" srcOrd="1" destOrd="0" presId="urn:microsoft.com/office/officeart/2005/8/layout/orgChart1"/>
    <dgm:cxn modelId="{08572DA4-C2C6-5B43-8990-2EC4959BF709}" type="presParOf" srcId="{77AB77ED-D2E0-5C45-8814-C66A2ADDEE6C}" destId="{D1375ED6-9436-DB48-BD80-FB2C253B33AA}" srcOrd="2" destOrd="0" presId="urn:microsoft.com/office/officeart/2005/8/layout/orgChart1"/>
    <dgm:cxn modelId="{A84015F7-3067-8D46-800F-D6A9950E2452}" type="presParOf" srcId="{14C63C16-CD5B-EA44-BAAE-F765D72F0B55}" destId="{49CDDB23-0255-8C4C-93ED-A74BC417E2D8}" srcOrd="2" destOrd="0" presId="urn:microsoft.com/office/officeart/2005/8/layout/orgChart1"/>
    <dgm:cxn modelId="{1F419234-1A25-934D-AEC3-2708E3206487}" type="presParOf" srcId="{14C63C16-CD5B-EA44-BAAE-F765D72F0B55}" destId="{7B534853-A2AF-2C46-8E61-6BF7A8EE0C28}" srcOrd="3" destOrd="0" presId="urn:microsoft.com/office/officeart/2005/8/layout/orgChart1"/>
    <dgm:cxn modelId="{E4B85375-F2D8-2146-9C8A-98FC69F808D9}" type="presParOf" srcId="{7B534853-A2AF-2C46-8E61-6BF7A8EE0C28}" destId="{F2C10E49-4E78-594A-B4E1-E1EDF2ACCEF0}" srcOrd="0" destOrd="0" presId="urn:microsoft.com/office/officeart/2005/8/layout/orgChart1"/>
    <dgm:cxn modelId="{D6FDCA86-64A1-544A-A1A7-63B0FC5C706F}" type="presParOf" srcId="{F2C10E49-4E78-594A-B4E1-E1EDF2ACCEF0}" destId="{30DAA9ED-60A5-2246-BB7C-75175D3D9FB2}" srcOrd="0" destOrd="0" presId="urn:microsoft.com/office/officeart/2005/8/layout/orgChart1"/>
    <dgm:cxn modelId="{27650C24-FF7D-FD49-A182-CDC19D1B53F8}" type="presParOf" srcId="{F2C10E49-4E78-594A-B4E1-E1EDF2ACCEF0}" destId="{5EB0C1D8-32A5-E54C-A87E-6AFFF919DE56}" srcOrd="1" destOrd="0" presId="urn:microsoft.com/office/officeart/2005/8/layout/orgChart1"/>
    <dgm:cxn modelId="{BD8E68F5-C153-514E-9149-7BD5E51957AA}" type="presParOf" srcId="{7B534853-A2AF-2C46-8E61-6BF7A8EE0C28}" destId="{F136807E-CA91-B945-8708-BB24FE0A0BE4}" srcOrd="1" destOrd="0" presId="urn:microsoft.com/office/officeart/2005/8/layout/orgChart1"/>
    <dgm:cxn modelId="{88AC1DE5-77F2-174C-8C7E-1AD5B590886A}" type="presParOf" srcId="{7B534853-A2AF-2C46-8E61-6BF7A8EE0C28}" destId="{B7C3C865-D58A-D04F-B042-B2C995DDFB58}" srcOrd="2" destOrd="0" presId="urn:microsoft.com/office/officeart/2005/8/layout/orgChart1"/>
    <dgm:cxn modelId="{25E8228F-E300-414B-9184-F4F9CC5523B4}" type="presParOf" srcId="{14C63C16-CD5B-EA44-BAAE-F765D72F0B55}" destId="{91D4CE0F-0D72-4A46-8A89-6D410AD94250}" srcOrd="4" destOrd="0" presId="urn:microsoft.com/office/officeart/2005/8/layout/orgChart1"/>
    <dgm:cxn modelId="{0748BA49-23BD-2B4D-9E6F-BA2F667CBDEC}" type="presParOf" srcId="{14C63C16-CD5B-EA44-BAAE-F765D72F0B55}" destId="{EC17843E-2F55-F44B-828B-3B3088D11F30}" srcOrd="5" destOrd="0" presId="urn:microsoft.com/office/officeart/2005/8/layout/orgChart1"/>
    <dgm:cxn modelId="{9FE82315-AA2B-FB4A-BD44-EA3E7BAA6FC9}" type="presParOf" srcId="{EC17843E-2F55-F44B-828B-3B3088D11F30}" destId="{5EEBC648-903F-2748-A647-C70BDDE92377}" srcOrd="0" destOrd="0" presId="urn:microsoft.com/office/officeart/2005/8/layout/orgChart1"/>
    <dgm:cxn modelId="{D77FF2FE-2CC7-8440-8ABA-82003C947487}" type="presParOf" srcId="{5EEBC648-903F-2748-A647-C70BDDE92377}" destId="{1174B7DF-47AD-2445-8B00-C27B68941F67}" srcOrd="0" destOrd="0" presId="urn:microsoft.com/office/officeart/2005/8/layout/orgChart1"/>
    <dgm:cxn modelId="{8436D54A-2751-5548-A488-31197599C891}" type="presParOf" srcId="{5EEBC648-903F-2748-A647-C70BDDE92377}" destId="{EB4420DB-1564-D04E-9504-DC8BFAA4A471}" srcOrd="1" destOrd="0" presId="urn:microsoft.com/office/officeart/2005/8/layout/orgChart1"/>
    <dgm:cxn modelId="{14D621BD-3E7E-5C46-9DD2-7DDF92CE6446}" type="presParOf" srcId="{EC17843E-2F55-F44B-828B-3B3088D11F30}" destId="{7634F2B3-1120-BE4B-B308-1E815E693C18}" srcOrd="1" destOrd="0" presId="urn:microsoft.com/office/officeart/2005/8/layout/orgChart1"/>
    <dgm:cxn modelId="{6B76F882-2611-694A-AF23-EAFA3236C849}" type="presParOf" srcId="{EC17843E-2F55-F44B-828B-3B3088D11F30}" destId="{6DEE70E9-0AD2-E64A-AD2E-6EF410E9D4F4}" srcOrd="2" destOrd="0" presId="urn:microsoft.com/office/officeart/2005/8/layout/orgChart1"/>
    <dgm:cxn modelId="{BC6A13B6-12FE-4F4B-B51C-249D54F01A0C}" type="presParOf" srcId="{14C63C16-CD5B-EA44-BAAE-F765D72F0B55}" destId="{F149B7FA-3885-164B-A609-1FBF359AB360}" srcOrd="6" destOrd="0" presId="urn:microsoft.com/office/officeart/2005/8/layout/orgChart1"/>
    <dgm:cxn modelId="{A0831715-5225-3548-B48F-C4943538B117}" type="presParOf" srcId="{14C63C16-CD5B-EA44-BAAE-F765D72F0B55}" destId="{217A1777-5307-D24A-8E3E-E3CA1BDDBE47}" srcOrd="7" destOrd="0" presId="urn:microsoft.com/office/officeart/2005/8/layout/orgChart1"/>
    <dgm:cxn modelId="{5260C82F-0615-9F4A-9E10-8E0A5C44F916}" type="presParOf" srcId="{217A1777-5307-D24A-8E3E-E3CA1BDDBE47}" destId="{AABADF3D-E36B-8B47-94C7-1DC0BA0F899E}" srcOrd="0" destOrd="0" presId="urn:microsoft.com/office/officeart/2005/8/layout/orgChart1"/>
    <dgm:cxn modelId="{331A7C35-07E1-BD42-9F47-9AA832D89309}" type="presParOf" srcId="{AABADF3D-E36B-8B47-94C7-1DC0BA0F899E}" destId="{D3781F86-EB79-9643-B969-5BA2F7144F51}" srcOrd="0" destOrd="0" presId="urn:microsoft.com/office/officeart/2005/8/layout/orgChart1"/>
    <dgm:cxn modelId="{D519A364-B835-F745-BFA5-BD6FDC597AB8}" type="presParOf" srcId="{AABADF3D-E36B-8B47-94C7-1DC0BA0F899E}" destId="{6AFF6B5A-9222-464A-9875-4DF1FA08047A}" srcOrd="1" destOrd="0" presId="urn:microsoft.com/office/officeart/2005/8/layout/orgChart1"/>
    <dgm:cxn modelId="{29D1BEA4-761F-2648-9771-B6B57784A2C8}" type="presParOf" srcId="{217A1777-5307-D24A-8E3E-E3CA1BDDBE47}" destId="{30C3AFBB-1C43-104E-9445-EC10637ABF60}" srcOrd="1" destOrd="0" presId="urn:microsoft.com/office/officeart/2005/8/layout/orgChart1"/>
    <dgm:cxn modelId="{2548FF79-D80D-084C-BA1F-85D528EED36A}" type="presParOf" srcId="{217A1777-5307-D24A-8E3E-E3CA1BDDBE47}" destId="{895F6F9B-B144-1C43-A173-B83BB0C5EEE2}" srcOrd="2" destOrd="0" presId="urn:microsoft.com/office/officeart/2005/8/layout/orgChart1"/>
    <dgm:cxn modelId="{EF40F687-158E-9B49-A30F-55D9CE698AF7}" type="presParOf" srcId="{14C63C16-CD5B-EA44-BAAE-F765D72F0B55}" destId="{FD7D0826-D48E-2B46-AE3D-0B538D665FAE}" srcOrd="8" destOrd="0" presId="urn:microsoft.com/office/officeart/2005/8/layout/orgChart1"/>
    <dgm:cxn modelId="{20BB6584-D35E-5C4C-8EAA-1857293B7B3F}" type="presParOf" srcId="{14C63C16-CD5B-EA44-BAAE-F765D72F0B55}" destId="{D1679D07-5E20-5F47-9302-3845C8D241ED}" srcOrd="9" destOrd="0" presId="urn:microsoft.com/office/officeart/2005/8/layout/orgChart1"/>
    <dgm:cxn modelId="{2D94E604-ED74-5049-A42C-61F24B77CCCB}" type="presParOf" srcId="{D1679D07-5E20-5F47-9302-3845C8D241ED}" destId="{CBDD6B9A-E661-A440-8B9E-0C328124F31D}" srcOrd="0" destOrd="0" presId="urn:microsoft.com/office/officeart/2005/8/layout/orgChart1"/>
    <dgm:cxn modelId="{8C6CCC58-4530-F64F-AE3F-1C58BAC34598}" type="presParOf" srcId="{CBDD6B9A-E661-A440-8B9E-0C328124F31D}" destId="{3CA0D05E-6A60-7145-84C0-84D2EC8EA5ED}" srcOrd="0" destOrd="0" presId="urn:microsoft.com/office/officeart/2005/8/layout/orgChart1"/>
    <dgm:cxn modelId="{7AFB3DE0-7E2A-FE46-BBE9-0BC99C3FA5A6}" type="presParOf" srcId="{CBDD6B9A-E661-A440-8B9E-0C328124F31D}" destId="{4AE0BF43-F356-3549-8707-3609329534A1}" srcOrd="1" destOrd="0" presId="urn:microsoft.com/office/officeart/2005/8/layout/orgChart1"/>
    <dgm:cxn modelId="{0D3CF64C-6C57-4341-9E41-BEC12416462D}" type="presParOf" srcId="{D1679D07-5E20-5F47-9302-3845C8D241ED}" destId="{FDC76471-5492-5849-BD16-E78CDEF4C8C0}" srcOrd="1" destOrd="0" presId="urn:microsoft.com/office/officeart/2005/8/layout/orgChart1"/>
    <dgm:cxn modelId="{78E950A1-D9B9-4B41-8023-FDED2BC0547A}" type="presParOf" srcId="{D1679D07-5E20-5F47-9302-3845C8D241ED}" destId="{3628B713-39EE-BB45-9668-AE988A9E0DF6}" srcOrd="2" destOrd="0" presId="urn:microsoft.com/office/officeart/2005/8/layout/orgChart1"/>
    <dgm:cxn modelId="{433A2DCF-84F9-564F-9189-74877860398E}" type="presParOf" srcId="{14C63C16-CD5B-EA44-BAAE-F765D72F0B55}" destId="{2DA6B203-0AD6-0048-B8BB-E821BCBA94F1}" srcOrd="10" destOrd="0" presId="urn:microsoft.com/office/officeart/2005/8/layout/orgChart1"/>
    <dgm:cxn modelId="{9D95BAA8-E500-654D-85C8-29F315F8279F}" type="presParOf" srcId="{14C63C16-CD5B-EA44-BAAE-F765D72F0B55}" destId="{1AA272DA-E465-9542-A3C7-DFD951A33DBC}" srcOrd="11" destOrd="0" presId="urn:microsoft.com/office/officeart/2005/8/layout/orgChart1"/>
    <dgm:cxn modelId="{E5A417F9-A200-C744-9619-7FDE5B19084C}" type="presParOf" srcId="{1AA272DA-E465-9542-A3C7-DFD951A33DBC}" destId="{C738DAB0-A47A-E14D-9A41-608B837A05AE}" srcOrd="0" destOrd="0" presId="urn:microsoft.com/office/officeart/2005/8/layout/orgChart1"/>
    <dgm:cxn modelId="{4C94D292-3571-0442-8E79-32C26B7746E2}" type="presParOf" srcId="{C738DAB0-A47A-E14D-9A41-608B837A05AE}" destId="{E092B4FC-EEA8-B44E-A273-137A23DD109D}" srcOrd="0" destOrd="0" presId="urn:microsoft.com/office/officeart/2005/8/layout/orgChart1"/>
    <dgm:cxn modelId="{55E783E4-CDCC-E14B-8C3E-F12C146B5F39}" type="presParOf" srcId="{C738DAB0-A47A-E14D-9A41-608B837A05AE}" destId="{3D687DD2-279D-1842-9CFF-77D26EF886FC}" srcOrd="1" destOrd="0" presId="urn:microsoft.com/office/officeart/2005/8/layout/orgChart1"/>
    <dgm:cxn modelId="{9ED7854A-9C3A-5548-BCB3-E9ED0186CBEB}" type="presParOf" srcId="{1AA272DA-E465-9542-A3C7-DFD951A33DBC}" destId="{CE321263-3A34-EC48-8B2D-921D7E21F4ED}" srcOrd="1" destOrd="0" presId="urn:microsoft.com/office/officeart/2005/8/layout/orgChart1"/>
    <dgm:cxn modelId="{E4414F13-2999-B546-9844-2BE4B9D94CF5}" type="presParOf" srcId="{1AA272DA-E465-9542-A3C7-DFD951A33DBC}" destId="{73954C32-DE47-5A4C-90DC-C3E94BF9621F}" srcOrd="2" destOrd="0" presId="urn:microsoft.com/office/officeart/2005/8/layout/orgChart1"/>
    <dgm:cxn modelId="{4B669E2A-AC10-EB41-9598-0362CC118D05}" type="presParOf" srcId="{F50C99AB-531A-B049-8A9F-A4A40CF44BD8}" destId="{F92C92A7-5CE4-5F4F-BB10-CF7E25F86F3C}" srcOrd="2" destOrd="0" presId="urn:microsoft.com/office/officeart/2005/8/layout/orgChart1"/>
    <dgm:cxn modelId="{9587101D-9F79-F645-8233-20793D78F3B6}" type="presParOf" srcId="{951045F4-2E7E-3247-9FF5-7C5B4FAE67AF}" destId="{B062D18E-D116-7248-92A3-C4CC08717F28}" srcOrd="4" destOrd="0" presId="urn:microsoft.com/office/officeart/2005/8/layout/orgChart1"/>
    <dgm:cxn modelId="{25FEEEE5-FB6F-2644-979A-0CBD333B9F42}" type="presParOf" srcId="{951045F4-2E7E-3247-9FF5-7C5B4FAE67AF}" destId="{56C75893-5FC2-7948-8DA2-FD4764C981A1}" srcOrd="5" destOrd="0" presId="urn:microsoft.com/office/officeart/2005/8/layout/orgChart1"/>
    <dgm:cxn modelId="{0DF27618-4CF6-EB44-81EC-8BECFBEDED7B}" type="presParOf" srcId="{56C75893-5FC2-7948-8DA2-FD4764C981A1}" destId="{0EC8B424-E162-494C-8472-53B2DB8BF27D}" srcOrd="0" destOrd="0" presId="urn:microsoft.com/office/officeart/2005/8/layout/orgChart1"/>
    <dgm:cxn modelId="{D77D39D1-AFF9-6C41-82A7-9329FC6AC692}" type="presParOf" srcId="{0EC8B424-E162-494C-8472-53B2DB8BF27D}" destId="{DB25757C-00AE-D24E-999A-014CAF6F3FAB}" srcOrd="0" destOrd="0" presId="urn:microsoft.com/office/officeart/2005/8/layout/orgChart1"/>
    <dgm:cxn modelId="{D4BF77B5-43FA-9541-B078-EA36E7803475}" type="presParOf" srcId="{0EC8B424-E162-494C-8472-53B2DB8BF27D}" destId="{B52A9D89-779D-0F4C-9BFD-9D3EAD9F2D06}" srcOrd="1" destOrd="0" presId="urn:microsoft.com/office/officeart/2005/8/layout/orgChart1"/>
    <dgm:cxn modelId="{351DB19F-3441-B946-846C-C588F488C5A6}" type="presParOf" srcId="{56C75893-5FC2-7948-8DA2-FD4764C981A1}" destId="{6BE10551-2540-8349-9163-06CDE3AFF89F}" srcOrd="1" destOrd="0" presId="urn:microsoft.com/office/officeart/2005/8/layout/orgChart1"/>
    <dgm:cxn modelId="{897EF041-A6A5-3D41-B8DF-55A7F784ACA9}" type="presParOf" srcId="{6BE10551-2540-8349-9163-06CDE3AFF89F}" destId="{89366BB2-69C4-BC47-BA1B-990D2004EC3D}" srcOrd="0" destOrd="0" presId="urn:microsoft.com/office/officeart/2005/8/layout/orgChart1"/>
    <dgm:cxn modelId="{D3C01EDE-A631-5A41-9077-7C8C10D9F52C}" type="presParOf" srcId="{6BE10551-2540-8349-9163-06CDE3AFF89F}" destId="{19DADB0E-E5B0-EC45-AAAB-AD89C680E79B}" srcOrd="1" destOrd="0" presId="urn:microsoft.com/office/officeart/2005/8/layout/orgChart1"/>
    <dgm:cxn modelId="{AB93F815-39F4-7843-846D-871C396E5EDD}" type="presParOf" srcId="{19DADB0E-E5B0-EC45-AAAB-AD89C680E79B}" destId="{A234A029-93C2-C44B-9F31-DE7F2E78FEF2}" srcOrd="0" destOrd="0" presId="urn:microsoft.com/office/officeart/2005/8/layout/orgChart1"/>
    <dgm:cxn modelId="{CB0E11E3-454D-CD41-AF71-4ED920C71DEB}" type="presParOf" srcId="{A234A029-93C2-C44B-9F31-DE7F2E78FEF2}" destId="{1F969F39-9E8C-0C40-9384-C4CFF1C6E287}" srcOrd="0" destOrd="0" presId="urn:microsoft.com/office/officeart/2005/8/layout/orgChart1"/>
    <dgm:cxn modelId="{1A9EDFF8-4F10-0840-8295-D2D697B649F7}" type="presParOf" srcId="{A234A029-93C2-C44B-9F31-DE7F2E78FEF2}" destId="{83959042-05DB-054A-9D0A-633B6E221CA6}" srcOrd="1" destOrd="0" presId="urn:microsoft.com/office/officeart/2005/8/layout/orgChart1"/>
    <dgm:cxn modelId="{D9C74CD1-3F44-FD40-BE77-6A0E70A3B392}" type="presParOf" srcId="{19DADB0E-E5B0-EC45-AAAB-AD89C680E79B}" destId="{61915207-A140-3C40-B1BC-002906ED4432}" srcOrd="1" destOrd="0" presId="urn:microsoft.com/office/officeart/2005/8/layout/orgChart1"/>
    <dgm:cxn modelId="{518F49F9-7B87-284F-89B7-47CBB5DB83B3}" type="presParOf" srcId="{19DADB0E-E5B0-EC45-AAAB-AD89C680E79B}" destId="{A5C5B3F5-2240-3C48-9487-27E848F03C88}" srcOrd="2" destOrd="0" presId="urn:microsoft.com/office/officeart/2005/8/layout/orgChart1"/>
    <dgm:cxn modelId="{1E08223F-60EC-8B47-B9AD-A3DD37E725F9}" type="presParOf" srcId="{56C75893-5FC2-7948-8DA2-FD4764C981A1}" destId="{CEEBFF6A-9A66-8240-8C07-EDFB18F35ED7}" srcOrd="2" destOrd="0" presId="urn:microsoft.com/office/officeart/2005/8/layout/orgChart1"/>
    <dgm:cxn modelId="{2AF1A227-CDA8-F948-84CF-03FDA2AEC74C}" type="presParOf" srcId="{951045F4-2E7E-3247-9FF5-7C5B4FAE67AF}" destId="{1FB80D68-ED84-D640-9423-9851E3C47AD3}" srcOrd="6" destOrd="0" presId="urn:microsoft.com/office/officeart/2005/8/layout/orgChart1"/>
    <dgm:cxn modelId="{FB83C8BC-0025-264D-AF1F-AB30DCF0A69C}" type="presParOf" srcId="{951045F4-2E7E-3247-9FF5-7C5B4FAE67AF}" destId="{C959E0BC-F804-1C41-B81B-8ED952EFC78F}" srcOrd="7" destOrd="0" presId="urn:microsoft.com/office/officeart/2005/8/layout/orgChart1"/>
    <dgm:cxn modelId="{77063440-0DA3-9646-8EFB-0D7F4146D711}" type="presParOf" srcId="{C959E0BC-F804-1C41-B81B-8ED952EFC78F}" destId="{A4380D9E-7B5C-1A42-8359-B4BD04F47A22}" srcOrd="0" destOrd="0" presId="urn:microsoft.com/office/officeart/2005/8/layout/orgChart1"/>
    <dgm:cxn modelId="{55A47617-96C0-EE42-A12F-DF4E918C7F96}" type="presParOf" srcId="{A4380D9E-7B5C-1A42-8359-B4BD04F47A22}" destId="{5B013E67-B5E0-154E-A83A-37D0AAB6B4EE}" srcOrd="0" destOrd="0" presId="urn:microsoft.com/office/officeart/2005/8/layout/orgChart1"/>
    <dgm:cxn modelId="{160D3F0C-0B0B-4C4A-9515-64E6FEF008A9}" type="presParOf" srcId="{A4380D9E-7B5C-1A42-8359-B4BD04F47A22}" destId="{74B60536-DC1A-2E49-ACAF-F8B521B9AD6F}" srcOrd="1" destOrd="0" presId="urn:microsoft.com/office/officeart/2005/8/layout/orgChart1"/>
    <dgm:cxn modelId="{E032889D-B6BD-B246-A340-DD4F08CED7DF}" type="presParOf" srcId="{C959E0BC-F804-1C41-B81B-8ED952EFC78F}" destId="{7EA62D90-C59B-FE4C-B00F-6AC128B518B4}" srcOrd="1" destOrd="0" presId="urn:microsoft.com/office/officeart/2005/8/layout/orgChart1"/>
    <dgm:cxn modelId="{94FA429E-962A-7243-B1E4-54983A942AB3}" type="presParOf" srcId="{C959E0BC-F804-1C41-B81B-8ED952EFC78F}" destId="{17C21833-AA45-F840-97F7-4893384526A6}" srcOrd="2" destOrd="0" presId="urn:microsoft.com/office/officeart/2005/8/layout/orgChart1"/>
    <dgm:cxn modelId="{C3AB3858-0AA3-B847-9322-BED8109C8C43}" type="presParOf" srcId="{951045F4-2E7E-3247-9FF5-7C5B4FAE67AF}" destId="{A8653EDA-3C80-EB4D-B08F-D54DD99D1524}" srcOrd="8" destOrd="0" presId="urn:microsoft.com/office/officeart/2005/8/layout/orgChart1"/>
    <dgm:cxn modelId="{9BB754EB-780D-CB41-9B85-2DF326E29D14}" type="presParOf" srcId="{951045F4-2E7E-3247-9FF5-7C5B4FAE67AF}" destId="{EBEF711D-C21E-2542-B545-1E8725CAFFF0}" srcOrd="9" destOrd="0" presId="urn:microsoft.com/office/officeart/2005/8/layout/orgChart1"/>
    <dgm:cxn modelId="{4197AB56-E1FD-3E44-97E2-A8DFD0319D99}" type="presParOf" srcId="{EBEF711D-C21E-2542-B545-1E8725CAFFF0}" destId="{BE83221E-E2FB-7C49-9D26-37885C6960FD}" srcOrd="0" destOrd="0" presId="urn:microsoft.com/office/officeart/2005/8/layout/orgChart1"/>
    <dgm:cxn modelId="{4A615CC8-90D4-D64C-B851-F9A03CF645D7}" type="presParOf" srcId="{BE83221E-E2FB-7C49-9D26-37885C6960FD}" destId="{94EF1F08-109C-4842-961E-6296B69DB4DE}" srcOrd="0" destOrd="0" presId="urn:microsoft.com/office/officeart/2005/8/layout/orgChart1"/>
    <dgm:cxn modelId="{B9DF32EB-825F-5744-BDA4-D0E654256D1D}" type="presParOf" srcId="{BE83221E-E2FB-7C49-9D26-37885C6960FD}" destId="{DA9763F4-2E3A-D441-9D61-EA2B6F0AD701}" srcOrd="1" destOrd="0" presId="urn:microsoft.com/office/officeart/2005/8/layout/orgChart1"/>
    <dgm:cxn modelId="{4FFA7864-3227-5B46-BD39-2C3EB8F0C686}" type="presParOf" srcId="{EBEF711D-C21E-2542-B545-1E8725CAFFF0}" destId="{09A3CBA7-F0B6-7646-A42B-0AABF551BB51}" srcOrd="1" destOrd="0" presId="urn:microsoft.com/office/officeart/2005/8/layout/orgChart1"/>
    <dgm:cxn modelId="{20CFB324-523F-DD4A-9358-B0F3EB6CCB6A}" type="presParOf" srcId="{09A3CBA7-F0B6-7646-A42B-0AABF551BB51}" destId="{B33CE766-0A0B-EE49-99AD-2A860488535C}" srcOrd="0" destOrd="0" presId="urn:microsoft.com/office/officeart/2005/8/layout/orgChart1"/>
    <dgm:cxn modelId="{99EFD504-9234-7548-B030-07F0DE65EEA6}" type="presParOf" srcId="{09A3CBA7-F0B6-7646-A42B-0AABF551BB51}" destId="{36CDD775-3508-7444-AD8E-60B643043D6D}" srcOrd="1" destOrd="0" presId="urn:microsoft.com/office/officeart/2005/8/layout/orgChart1"/>
    <dgm:cxn modelId="{ABE34C09-98C7-1648-9E4A-E2AF05ACC6BD}" type="presParOf" srcId="{36CDD775-3508-7444-AD8E-60B643043D6D}" destId="{8A5F0C91-834F-8F4E-ABC5-190224C93613}" srcOrd="0" destOrd="0" presId="urn:microsoft.com/office/officeart/2005/8/layout/orgChart1"/>
    <dgm:cxn modelId="{C4C9A533-B3A1-964B-9BFD-3984C1EC4C96}" type="presParOf" srcId="{8A5F0C91-834F-8F4E-ABC5-190224C93613}" destId="{0C567D89-E9DE-544D-B133-39A1676A166D}" srcOrd="0" destOrd="0" presId="urn:microsoft.com/office/officeart/2005/8/layout/orgChart1"/>
    <dgm:cxn modelId="{464D7138-BC6C-574D-8B6A-C311EAD61371}" type="presParOf" srcId="{8A5F0C91-834F-8F4E-ABC5-190224C93613}" destId="{ED71C351-83F2-914F-8063-84544699213D}" srcOrd="1" destOrd="0" presId="urn:microsoft.com/office/officeart/2005/8/layout/orgChart1"/>
    <dgm:cxn modelId="{70AC81E4-0CED-204E-9FB2-0B86997CE541}" type="presParOf" srcId="{36CDD775-3508-7444-AD8E-60B643043D6D}" destId="{C5F71B0B-9B30-CD4A-AFAD-3CC80E7F8CB2}" srcOrd="1" destOrd="0" presId="urn:microsoft.com/office/officeart/2005/8/layout/orgChart1"/>
    <dgm:cxn modelId="{1A8A379D-4AEF-E140-AFC9-A42A1E8DF133}" type="presParOf" srcId="{36CDD775-3508-7444-AD8E-60B643043D6D}" destId="{ED79B4A2-8AE0-2E40-8879-DDD1AE39D185}" srcOrd="2" destOrd="0" presId="urn:microsoft.com/office/officeart/2005/8/layout/orgChart1"/>
    <dgm:cxn modelId="{B8AF2AC0-4511-9B40-BC0A-FC666A167173}" type="presParOf" srcId="{09A3CBA7-F0B6-7646-A42B-0AABF551BB51}" destId="{B8786C99-B5E3-814C-9A2E-C1412F4EF8AE}" srcOrd="2" destOrd="0" presId="urn:microsoft.com/office/officeart/2005/8/layout/orgChart1"/>
    <dgm:cxn modelId="{116F14BF-0C04-FE4F-A306-4D81AB9FD3D9}" type="presParOf" srcId="{09A3CBA7-F0B6-7646-A42B-0AABF551BB51}" destId="{76AA5A70-0D15-9A4E-BFC5-57A68C183B5A}" srcOrd="3" destOrd="0" presId="urn:microsoft.com/office/officeart/2005/8/layout/orgChart1"/>
    <dgm:cxn modelId="{7895AAF0-FF39-124F-B193-3283AD5DF1FB}" type="presParOf" srcId="{76AA5A70-0D15-9A4E-BFC5-57A68C183B5A}" destId="{CBFE67D3-6692-ED42-8E05-2239C184CD03}" srcOrd="0" destOrd="0" presId="urn:microsoft.com/office/officeart/2005/8/layout/orgChart1"/>
    <dgm:cxn modelId="{96B095F9-9ABD-B24E-94ED-FD5CA33C3AE5}" type="presParOf" srcId="{CBFE67D3-6692-ED42-8E05-2239C184CD03}" destId="{086346A7-D351-284C-8B92-AA11A155D404}" srcOrd="0" destOrd="0" presId="urn:microsoft.com/office/officeart/2005/8/layout/orgChart1"/>
    <dgm:cxn modelId="{3B09CCB2-4D59-8542-96E2-56FC8FD95921}" type="presParOf" srcId="{CBFE67D3-6692-ED42-8E05-2239C184CD03}" destId="{51488871-9C79-5146-B650-7C0A4AC43A93}" srcOrd="1" destOrd="0" presId="urn:microsoft.com/office/officeart/2005/8/layout/orgChart1"/>
    <dgm:cxn modelId="{59D75EDF-7BD4-C646-972E-E7611CBED552}" type="presParOf" srcId="{76AA5A70-0D15-9A4E-BFC5-57A68C183B5A}" destId="{EFC14A18-4376-0741-BCE2-E5C624AA1782}" srcOrd="1" destOrd="0" presId="urn:microsoft.com/office/officeart/2005/8/layout/orgChart1"/>
    <dgm:cxn modelId="{47B5A4A8-5373-EB43-9B24-046B3D76FCDC}" type="presParOf" srcId="{76AA5A70-0D15-9A4E-BFC5-57A68C183B5A}" destId="{058540F4-945F-E849-922D-825434EC25AA}" srcOrd="2" destOrd="0" presId="urn:microsoft.com/office/officeart/2005/8/layout/orgChart1"/>
    <dgm:cxn modelId="{BB89EF1B-C903-3C44-835A-CD68513890CC}" type="presParOf" srcId="{EBEF711D-C21E-2542-B545-1E8725CAFFF0}" destId="{D582BF50-ACEC-3349-B964-2F52FE144E3A}" srcOrd="2" destOrd="0" presId="urn:microsoft.com/office/officeart/2005/8/layout/orgChart1"/>
    <dgm:cxn modelId="{DB70C565-B426-E545-AEAD-41D988C22548}" type="presParOf" srcId="{951045F4-2E7E-3247-9FF5-7C5B4FAE67AF}" destId="{1C9E1AAE-5D80-F14A-B0F1-D7F3B562758F}" srcOrd="10" destOrd="0" presId="urn:microsoft.com/office/officeart/2005/8/layout/orgChart1"/>
    <dgm:cxn modelId="{C280C34E-BB55-8145-9A3D-416AF85A94EA}" type="presParOf" srcId="{951045F4-2E7E-3247-9FF5-7C5B4FAE67AF}" destId="{BF35ACDE-DD35-DE41-9949-6AA840404F6F}" srcOrd="11" destOrd="0" presId="urn:microsoft.com/office/officeart/2005/8/layout/orgChart1"/>
    <dgm:cxn modelId="{12E745B4-2BFA-DE4A-B94B-0DCAF3D35DF9}" type="presParOf" srcId="{BF35ACDE-DD35-DE41-9949-6AA840404F6F}" destId="{72FC1116-4135-6141-8195-FFB2AA5662CE}" srcOrd="0" destOrd="0" presId="urn:microsoft.com/office/officeart/2005/8/layout/orgChart1"/>
    <dgm:cxn modelId="{50112B6E-F899-5348-B317-7AB9974FCEAE}" type="presParOf" srcId="{72FC1116-4135-6141-8195-FFB2AA5662CE}" destId="{AE226062-CF01-0C45-ABC0-A9213FBD1FBA}" srcOrd="0" destOrd="0" presId="urn:microsoft.com/office/officeart/2005/8/layout/orgChart1"/>
    <dgm:cxn modelId="{71EEC28A-DDEA-CF48-B5A3-B0D197B3ADDC}" type="presParOf" srcId="{72FC1116-4135-6141-8195-FFB2AA5662CE}" destId="{CD7AD270-4726-834A-A824-7E3F02CEF617}" srcOrd="1" destOrd="0" presId="urn:microsoft.com/office/officeart/2005/8/layout/orgChart1"/>
    <dgm:cxn modelId="{AB6FDAB7-375E-FA41-A02E-C589876508BE}" type="presParOf" srcId="{BF35ACDE-DD35-DE41-9949-6AA840404F6F}" destId="{1A24EF37-676C-5242-9813-349923BC100D}" srcOrd="1" destOrd="0" presId="urn:microsoft.com/office/officeart/2005/8/layout/orgChart1"/>
    <dgm:cxn modelId="{3289BA0E-E666-EE48-B44E-F19AB78EC323}" type="presParOf" srcId="{1A24EF37-676C-5242-9813-349923BC100D}" destId="{0DB334EF-9C33-9D44-ADB9-731C73D0FB76}" srcOrd="0" destOrd="0" presId="urn:microsoft.com/office/officeart/2005/8/layout/orgChart1"/>
    <dgm:cxn modelId="{C6199077-656D-A340-A720-9D546611982C}" type="presParOf" srcId="{1A24EF37-676C-5242-9813-349923BC100D}" destId="{85B5792C-E48C-2F4E-ACE2-432CD32433F7}" srcOrd="1" destOrd="0" presId="urn:microsoft.com/office/officeart/2005/8/layout/orgChart1"/>
    <dgm:cxn modelId="{6050CD19-30EE-674E-8FE7-A5B0CFD65AF9}" type="presParOf" srcId="{85B5792C-E48C-2F4E-ACE2-432CD32433F7}" destId="{72693F0D-89C3-404A-A08F-602D9DB7F41B}" srcOrd="0" destOrd="0" presId="urn:microsoft.com/office/officeart/2005/8/layout/orgChart1"/>
    <dgm:cxn modelId="{252735BD-B238-144D-A183-748B8FBFDDAF}" type="presParOf" srcId="{72693F0D-89C3-404A-A08F-602D9DB7F41B}" destId="{76BDF98E-3BCB-584F-B0B1-2E68C1FCA8D9}" srcOrd="0" destOrd="0" presId="urn:microsoft.com/office/officeart/2005/8/layout/orgChart1"/>
    <dgm:cxn modelId="{5EA090F6-E120-3345-9B89-006136F07CC1}" type="presParOf" srcId="{72693F0D-89C3-404A-A08F-602D9DB7F41B}" destId="{39D16795-A66F-D245-8D4F-6CCF4DED1615}" srcOrd="1" destOrd="0" presId="urn:microsoft.com/office/officeart/2005/8/layout/orgChart1"/>
    <dgm:cxn modelId="{E3D8ED45-EB06-054C-AEAA-43875C9423B6}" type="presParOf" srcId="{85B5792C-E48C-2F4E-ACE2-432CD32433F7}" destId="{5E0E1676-2B76-0946-9227-8A4D10C758E7}" srcOrd="1" destOrd="0" presId="urn:microsoft.com/office/officeart/2005/8/layout/orgChart1"/>
    <dgm:cxn modelId="{DCC77124-7B23-704C-A8CE-490BE4A2ADF0}" type="presParOf" srcId="{85B5792C-E48C-2F4E-ACE2-432CD32433F7}" destId="{26656404-EFCB-F143-AABF-C9854CFA1738}" srcOrd="2" destOrd="0" presId="urn:microsoft.com/office/officeart/2005/8/layout/orgChart1"/>
    <dgm:cxn modelId="{A7542F43-F174-8541-B042-5CF512B07FC1}" type="presParOf" srcId="{1A24EF37-676C-5242-9813-349923BC100D}" destId="{2D43519E-F73C-F047-9C96-2E3CE6890675}" srcOrd="2" destOrd="0" presId="urn:microsoft.com/office/officeart/2005/8/layout/orgChart1"/>
    <dgm:cxn modelId="{B9345801-5CD6-BC47-B512-1E4A8EEA78F5}" type="presParOf" srcId="{1A24EF37-676C-5242-9813-349923BC100D}" destId="{DF0517E6-79F5-A947-BC35-5C42D886C453}" srcOrd="3" destOrd="0" presId="urn:microsoft.com/office/officeart/2005/8/layout/orgChart1"/>
    <dgm:cxn modelId="{32E7514F-82EF-804C-8E90-2150CA2C27F1}" type="presParOf" srcId="{DF0517E6-79F5-A947-BC35-5C42D886C453}" destId="{2DE5159D-7C2D-6B4D-9375-7D7C7D883728}" srcOrd="0" destOrd="0" presId="urn:microsoft.com/office/officeart/2005/8/layout/orgChart1"/>
    <dgm:cxn modelId="{6C34D7E4-8186-714E-901B-4B461E004116}" type="presParOf" srcId="{2DE5159D-7C2D-6B4D-9375-7D7C7D883728}" destId="{90F48DBA-F948-A04E-ABB3-43CD82615A28}" srcOrd="0" destOrd="0" presId="urn:microsoft.com/office/officeart/2005/8/layout/orgChart1"/>
    <dgm:cxn modelId="{B08798DC-76A5-434A-8E00-EF0C153B9D7E}" type="presParOf" srcId="{2DE5159D-7C2D-6B4D-9375-7D7C7D883728}" destId="{3DA1C3B2-14F2-774A-AC44-178C0BC9FA93}" srcOrd="1" destOrd="0" presId="urn:microsoft.com/office/officeart/2005/8/layout/orgChart1"/>
    <dgm:cxn modelId="{369821FB-3041-6A49-8928-8F775776440C}" type="presParOf" srcId="{DF0517E6-79F5-A947-BC35-5C42D886C453}" destId="{85B0362C-ED30-7841-901C-C5F0424A8045}" srcOrd="1" destOrd="0" presId="urn:microsoft.com/office/officeart/2005/8/layout/orgChart1"/>
    <dgm:cxn modelId="{1DCC0C41-A092-714E-8B0D-934F164E6FA5}" type="presParOf" srcId="{DF0517E6-79F5-A947-BC35-5C42D886C453}" destId="{D5C30445-9B14-3945-AE0D-E0A37DBD74E0}" srcOrd="2" destOrd="0" presId="urn:microsoft.com/office/officeart/2005/8/layout/orgChart1"/>
    <dgm:cxn modelId="{C8635E4B-B5B3-A745-9627-D91729175ACA}" type="presParOf" srcId="{1A24EF37-676C-5242-9813-349923BC100D}" destId="{B0A8CD3B-80C0-8A48-A91F-D720E00F8900}" srcOrd="4" destOrd="0" presId="urn:microsoft.com/office/officeart/2005/8/layout/orgChart1"/>
    <dgm:cxn modelId="{A4B9480C-0B1B-9F40-B418-F1DD4C8FD6A9}" type="presParOf" srcId="{1A24EF37-676C-5242-9813-349923BC100D}" destId="{E51B121D-9E09-8E48-82FA-31F1E977B32A}" srcOrd="5" destOrd="0" presId="urn:microsoft.com/office/officeart/2005/8/layout/orgChart1"/>
    <dgm:cxn modelId="{7EFAC1B8-4E17-A24C-856B-555DA4390D85}" type="presParOf" srcId="{E51B121D-9E09-8E48-82FA-31F1E977B32A}" destId="{46A9832D-4582-8547-AE47-EE05F5F3A2B5}" srcOrd="0" destOrd="0" presId="urn:microsoft.com/office/officeart/2005/8/layout/orgChart1"/>
    <dgm:cxn modelId="{38B01377-CE42-3046-8B68-755CBAC2C664}" type="presParOf" srcId="{46A9832D-4582-8547-AE47-EE05F5F3A2B5}" destId="{F1E9E89D-3CB3-E645-8B1B-1C9E8C41A8C5}" srcOrd="0" destOrd="0" presId="urn:microsoft.com/office/officeart/2005/8/layout/orgChart1"/>
    <dgm:cxn modelId="{581836F6-AACA-634E-9025-055864DD4BA3}" type="presParOf" srcId="{46A9832D-4582-8547-AE47-EE05F5F3A2B5}" destId="{C3774ED7-A9A7-CE40-90FB-31FDFABAB620}" srcOrd="1" destOrd="0" presId="urn:microsoft.com/office/officeart/2005/8/layout/orgChart1"/>
    <dgm:cxn modelId="{C2A3A639-5650-C349-9466-0EBFCD9F40B3}" type="presParOf" srcId="{E51B121D-9E09-8E48-82FA-31F1E977B32A}" destId="{649AF93A-ED7C-DF44-ABEC-5D0C70976487}" srcOrd="1" destOrd="0" presId="urn:microsoft.com/office/officeart/2005/8/layout/orgChart1"/>
    <dgm:cxn modelId="{4C9874FC-91D2-1D4B-95D7-8643D4D4F8C7}" type="presParOf" srcId="{E51B121D-9E09-8E48-82FA-31F1E977B32A}" destId="{5A12582E-CF6A-8449-827D-12F1822E40F8}" srcOrd="2" destOrd="0" presId="urn:microsoft.com/office/officeart/2005/8/layout/orgChart1"/>
    <dgm:cxn modelId="{F29040E7-DC2A-FA42-8EE2-E47BC0A46A96}" type="presParOf" srcId="{1A24EF37-676C-5242-9813-349923BC100D}" destId="{DA6F1B8D-B1A9-1F47-8AA9-893ECD2AAB52}" srcOrd="6" destOrd="0" presId="urn:microsoft.com/office/officeart/2005/8/layout/orgChart1"/>
    <dgm:cxn modelId="{6BCE1FB9-DF3B-214D-A432-0A3040124489}" type="presParOf" srcId="{1A24EF37-676C-5242-9813-349923BC100D}" destId="{981A8225-A11E-7C4C-B71D-BA6CA2EB1CAA}" srcOrd="7" destOrd="0" presId="urn:microsoft.com/office/officeart/2005/8/layout/orgChart1"/>
    <dgm:cxn modelId="{2E0FF409-5DE5-8F47-AF79-BC14057AD3FA}" type="presParOf" srcId="{981A8225-A11E-7C4C-B71D-BA6CA2EB1CAA}" destId="{9FC8BD9B-8E8F-9F4F-9F82-93DD274DB9B0}" srcOrd="0" destOrd="0" presId="urn:microsoft.com/office/officeart/2005/8/layout/orgChart1"/>
    <dgm:cxn modelId="{7E596FA7-6D77-4840-8AF6-B3DC8EE5BDED}" type="presParOf" srcId="{9FC8BD9B-8E8F-9F4F-9F82-93DD274DB9B0}" destId="{5802CF69-074D-E641-BDF4-80BB2908D7CE}" srcOrd="0" destOrd="0" presId="urn:microsoft.com/office/officeart/2005/8/layout/orgChart1"/>
    <dgm:cxn modelId="{98D0ED68-43F1-2243-85B7-BF7CA47CF866}" type="presParOf" srcId="{9FC8BD9B-8E8F-9F4F-9F82-93DD274DB9B0}" destId="{1B82CAD3-40C5-4F43-B09D-164D83E9149A}" srcOrd="1" destOrd="0" presId="urn:microsoft.com/office/officeart/2005/8/layout/orgChart1"/>
    <dgm:cxn modelId="{E8267F06-5DC3-1A46-A03A-6BCA0254216D}" type="presParOf" srcId="{981A8225-A11E-7C4C-B71D-BA6CA2EB1CAA}" destId="{F3CDCCCE-5AD0-7944-9748-C583A2884E6D}" srcOrd="1" destOrd="0" presId="urn:microsoft.com/office/officeart/2005/8/layout/orgChart1"/>
    <dgm:cxn modelId="{36EF890C-F062-B544-9FDE-61ABE3814FAF}" type="presParOf" srcId="{981A8225-A11E-7C4C-B71D-BA6CA2EB1CAA}" destId="{66DC9B6E-BC32-E24A-BC39-9C4DD27C2559}" srcOrd="2" destOrd="0" presId="urn:microsoft.com/office/officeart/2005/8/layout/orgChart1"/>
    <dgm:cxn modelId="{60A637E9-C1D9-854D-8B38-21B554C76205}" type="presParOf" srcId="{BF35ACDE-DD35-DE41-9949-6AA840404F6F}" destId="{451CC38A-E696-6341-BEAA-C07AD9FB5A07}" srcOrd="2" destOrd="0" presId="urn:microsoft.com/office/officeart/2005/8/layout/orgChart1"/>
    <dgm:cxn modelId="{E663923B-387D-4040-A488-F04740E56F0A}" type="presParOf" srcId="{7C1711A8-7432-A146-AAB2-EE60BDD245A6}" destId="{EAA3262C-AC33-4A44-8063-2F301CE857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F1B8D-B1A9-1F47-8AA9-893ECD2AAB52}">
      <dsp:nvSpPr>
        <dsp:cNvPr id="0" name=""/>
        <dsp:cNvSpPr/>
      </dsp:nvSpPr>
      <dsp:spPr>
        <a:xfrm>
          <a:off x="3271490" y="1250020"/>
          <a:ext cx="154843" cy="2673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3631"/>
              </a:lnTo>
              <a:lnTo>
                <a:pt x="154843" y="267363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8CD3B-80C0-8A48-A91F-D720E00F8900}">
      <dsp:nvSpPr>
        <dsp:cNvPr id="0" name=""/>
        <dsp:cNvSpPr/>
      </dsp:nvSpPr>
      <dsp:spPr>
        <a:xfrm>
          <a:off x="3271490" y="1250020"/>
          <a:ext cx="154843" cy="1940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0705"/>
              </a:lnTo>
              <a:lnTo>
                <a:pt x="154843" y="1940705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3519E-F73C-F047-9C96-2E3CE6890675}">
      <dsp:nvSpPr>
        <dsp:cNvPr id="0" name=""/>
        <dsp:cNvSpPr/>
      </dsp:nvSpPr>
      <dsp:spPr>
        <a:xfrm>
          <a:off x="3271490" y="1250020"/>
          <a:ext cx="154843" cy="1207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7779"/>
              </a:lnTo>
              <a:lnTo>
                <a:pt x="154843" y="1207779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334EF-9C33-9D44-ADB9-731C73D0FB76}">
      <dsp:nvSpPr>
        <dsp:cNvPr id="0" name=""/>
        <dsp:cNvSpPr/>
      </dsp:nvSpPr>
      <dsp:spPr>
        <a:xfrm>
          <a:off x="3271490" y="1250020"/>
          <a:ext cx="154843" cy="474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853"/>
              </a:lnTo>
              <a:lnTo>
                <a:pt x="154843" y="474853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E1AAE-5D80-F14A-B0F1-D7F3B562758F}">
      <dsp:nvSpPr>
        <dsp:cNvPr id="0" name=""/>
        <dsp:cNvSpPr/>
      </dsp:nvSpPr>
      <dsp:spPr>
        <a:xfrm>
          <a:off x="2912877" y="517094"/>
          <a:ext cx="771528" cy="21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390"/>
              </a:lnTo>
              <a:lnTo>
                <a:pt x="771528" y="108390"/>
              </a:lnTo>
              <a:lnTo>
                <a:pt x="771528" y="21678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80D68-ED84-D640-9423-9851E3C47AD3}">
      <dsp:nvSpPr>
        <dsp:cNvPr id="0" name=""/>
        <dsp:cNvSpPr/>
      </dsp:nvSpPr>
      <dsp:spPr>
        <a:xfrm>
          <a:off x="1728433" y="1250020"/>
          <a:ext cx="154843" cy="2673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3631"/>
              </a:lnTo>
              <a:lnTo>
                <a:pt x="154843" y="267363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2D18E-D116-7248-92A3-C4CC08717F28}">
      <dsp:nvSpPr>
        <dsp:cNvPr id="0" name=""/>
        <dsp:cNvSpPr/>
      </dsp:nvSpPr>
      <dsp:spPr>
        <a:xfrm>
          <a:off x="1728433" y="1250020"/>
          <a:ext cx="154843" cy="1940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0705"/>
              </a:lnTo>
              <a:lnTo>
                <a:pt x="154843" y="1940705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42CE34-A9FC-354D-B274-82638E4DF4A1}">
      <dsp:nvSpPr>
        <dsp:cNvPr id="0" name=""/>
        <dsp:cNvSpPr/>
      </dsp:nvSpPr>
      <dsp:spPr>
        <a:xfrm>
          <a:off x="1728433" y="1250020"/>
          <a:ext cx="154843" cy="1207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7779"/>
              </a:lnTo>
              <a:lnTo>
                <a:pt x="154843" y="1207779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66007-71DF-D744-AF5C-EC84FE9C4113}">
      <dsp:nvSpPr>
        <dsp:cNvPr id="0" name=""/>
        <dsp:cNvSpPr/>
      </dsp:nvSpPr>
      <dsp:spPr>
        <a:xfrm>
          <a:off x="1728433" y="1250020"/>
          <a:ext cx="154843" cy="474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853"/>
              </a:lnTo>
              <a:lnTo>
                <a:pt x="154843" y="474853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A6C6B-F627-DF49-8755-F1C253FF2041}">
      <dsp:nvSpPr>
        <dsp:cNvPr id="0" name=""/>
        <dsp:cNvSpPr/>
      </dsp:nvSpPr>
      <dsp:spPr>
        <a:xfrm>
          <a:off x="2141349" y="517094"/>
          <a:ext cx="771528" cy="216780"/>
        </a:xfrm>
        <a:custGeom>
          <a:avLst/>
          <a:gdLst/>
          <a:ahLst/>
          <a:cxnLst/>
          <a:rect l="0" t="0" r="0" b="0"/>
          <a:pathLst>
            <a:path>
              <a:moveTo>
                <a:pt x="771528" y="0"/>
              </a:moveTo>
              <a:lnTo>
                <a:pt x="771528" y="108390"/>
              </a:lnTo>
              <a:lnTo>
                <a:pt x="0" y="108390"/>
              </a:lnTo>
              <a:lnTo>
                <a:pt x="0" y="21678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5E86A8-4B3F-9B47-83E2-8B3CE6BC20B7}">
      <dsp:nvSpPr>
        <dsp:cNvPr id="0" name=""/>
        <dsp:cNvSpPr/>
      </dsp:nvSpPr>
      <dsp:spPr>
        <a:xfrm>
          <a:off x="2396732" y="949"/>
          <a:ext cx="1032290" cy="5161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>
              <a:solidFill>
                <a:srgbClr val="000000"/>
              </a:solidFill>
            </a:rPr>
            <a:t>INGEGNERE CAPO</a:t>
          </a:r>
          <a:endParaRPr lang="it-IT" sz="1100" kern="1200" dirty="0">
            <a:solidFill>
              <a:srgbClr val="000000"/>
            </a:solidFill>
          </a:endParaRPr>
        </a:p>
      </dsp:txBody>
      <dsp:txXfrm>
        <a:off x="2396732" y="949"/>
        <a:ext cx="1032290" cy="516145"/>
      </dsp:txXfrm>
    </dsp:sp>
    <dsp:sp modelId="{8CEE7E6D-7911-E447-92EB-70C0A8482A9C}">
      <dsp:nvSpPr>
        <dsp:cNvPr id="0" name=""/>
        <dsp:cNvSpPr/>
      </dsp:nvSpPr>
      <dsp:spPr>
        <a:xfrm>
          <a:off x="1625204" y="733875"/>
          <a:ext cx="1032290" cy="5161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>
              <a:solidFill>
                <a:srgbClr val="000000"/>
              </a:solidFill>
            </a:rPr>
            <a:t>DIPENDENTI</a:t>
          </a:r>
          <a:endParaRPr lang="it-IT" sz="1100" kern="1200" dirty="0">
            <a:solidFill>
              <a:srgbClr val="000000"/>
            </a:solidFill>
          </a:endParaRPr>
        </a:p>
      </dsp:txBody>
      <dsp:txXfrm>
        <a:off x="1625204" y="733875"/>
        <a:ext cx="1032290" cy="516145"/>
      </dsp:txXfrm>
    </dsp:sp>
    <dsp:sp modelId="{70FDCC3A-F48F-3540-8929-B0EC5168E85A}">
      <dsp:nvSpPr>
        <dsp:cNvPr id="0" name=""/>
        <dsp:cNvSpPr/>
      </dsp:nvSpPr>
      <dsp:spPr>
        <a:xfrm>
          <a:off x="1883276" y="1466801"/>
          <a:ext cx="1032290" cy="5161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>
              <a:solidFill>
                <a:srgbClr val="000000"/>
              </a:solidFill>
            </a:rPr>
            <a:t>2 INGEGNERI SENIOR</a:t>
          </a:r>
          <a:endParaRPr lang="it-IT" sz="1100" kern="1200" dirty="0">
            <a:solidFill>
              <a:srgbClr val="000000"/>
            </a:solidFill>
          </a:endParaRPr>
        </a:p>
      </dsp:txBody>
      <dsp:txXfrm>
        <a:off x="1883276" y="1466801"/>
        <a:ext cx="1032290" cy="516145"/>
      </dsp:txXfrm>
    </dsp:sp>
    <dsp:sp modelId="{43281776-028C-244A-8F5C-93C85F0F6568}">
      <dsp:nvSpPr>
        <dsp:cNvPr id="0" name=""/>
        <dsp:cNvSpPr/>
      </dsp:nvSpPr>
      <dsp:spPr>
        <a:xfrm>
          <a:off x="1883276" y="2199727"/>
          <a:ext cx="1032290" cy="5161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>
              <a:solidFill>
                <a:srgbClr val="000000"/>
              </a:solidFill>
            </a:rPr>
            <a:t>3 INGEGNERI JUNIOR</a:t>
          </a:r>
          <a:endParaRPr lang="it-IT" sz="1100" kern="1200" dirty="0">
            <a:solidFill>
              <a:srgbClr val="000000"/>
            </a:solidFill>
          </a:endParaRPr>
        </a:p>
      </dsp:txBody>
      <dsp:txXfrm>
        <a:off x="1883276" y="2199727"/>
        <a:ext cx="1032290" cy="516145"/>
      </dsp:txXfrm>
    </dsp:sp>
    <dsp:sp modelId="{DB25757C-00AE-D24E-999A-014CAF6F3FAB}">
      <dsp:nvSpPr>
        <dsp:cNvPr id="0" name=""/>
        <dsp:cNvSpPr/>
      </dsp:nvSpPr>
      <dsp:spPr>
        <a:xfrm>
          <a:off x="1883276" y="2932653"/>
          <a:ext cx="1032290" cy="5161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>
              <a:solidFill>
                <a:srgbClr val="000000"/>
              </a:solidFill>
            </a:rPr>
            <a:t>1 GEOMETRA SENIOR</a:t>
          </a:r>
          <a:endParaRPr lang="it-IT" sz="1100" kern="1200" dirty="0">
            <a:solidFill>
              <a:srgbClr val="000000"/>
            </a:solidFill>
          </a:endParaRPr>
        </a:p>
      </dsp:txBody>
      <dsp:txXfrm>
        <a:off x="1883276" y="2932653"/>
        <a:ext cx="1032290" cy="516145"/>
      </dsp:txXfrm>
    </dsp:sp>
    <dsp:sp modelId="{5B013E67-B5E0-154E-A83A-37D0AAB6B4EE}">
      <dsp:nvSpPr>
        <dsp:cNvPr id="0" name=""/>
        <dsp:cNvSpPr/>
      </dsp:nvSpPr>
      <dsp:spPr>
        <a:xfrm>
          <a:off x="1883276" y="3665579"/>
          <a:ext cx="1326276" cy="5161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>
              <a:solidFill>
                <a:srgbClr val="000000"/>
              </a:solidFill>
            </a:rPr>
            <a:t>1 AMMINISTRATIVO</a:t>
          </a:r>
          <a:endParaRPr lang="it-IT" sz="1100" kern="1200" dirty="0">
            <a:solidFill>
              <a:srgbClr val="000000"/>
            </a:solidFill>
          </a:endParaRPr>
        </a:p>
      </dsp:txBody>
      <dsp:txXfrm>
        <a:off x="1883276" y="3665579"/>
        <a:ext cx="1326276" cy="516145"/>
      </dsp:txXfrm>
    </dsp:sp>
    <dsp:sp modelId="{AE226062-CF01-0C45-ABC0-A9213FBD1FBA}">
      <dsp:nvSpPr>
        <dsp:cNvPr id="0" name=""/>
        <dsp:cNvSpPr/>
      </dsp:nvSpPr>
      <dsp:spPr>
        <a:xfrm>
          <a:off x="3168261" y="733875"/>
          <a:ext cx="1032290" cy="5161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>
              <a:solidFill>
                <a:srgbClr val="000000"/>
              </a:solidFill>
            </a:rPr>
            <a:t>COLLABORATORI ESTERNI COORDINATI</a:t>
          </a:r>
          <a:endParaRPr lang="it-IT" sz="1100" kern="1200" dirty="0">
            <a:solidFill>
              <a:srgbClr val="000000"/>
            </a:solidFill>
          </a:endParaRPr>
        </a:p>
      </dsp:txBody>
      <dsp:txXfrm>
        <a:off x="3168261" y="733875"/>
        <a:ext cx="1032290" cy="516145"/>
      </dsp:txXfrm>
    </dsp:sp>
    <dsp:sp modelId="{76BDF98E-3BCB-584F-B0B1-2E68C1FCA8D9}">
      <dsp:nvSpPr>
        <dsp:cNvPr id="0" name=""/>
        <dsp:cNvSpPr/>
      </dsp:nvSpPr>
      <dsp:spPr>
        <a:xfrm>
          <a:off x="3426333" y="1466801"/>
          <a:ext cx="1032290" cy="5161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>
              <a:solidFill>
                <a:srgbClr val="000000"/>
              </a:solidFill>
            </a:rPr>
            <a:t>3 GEOLOGI SENIOR</a:t>
          </a:r>
          <a:endParaRPr lang="it-IT" sz="1100" kern="1200" dirty="0">
            <a:solidFill>
              <a:srgbClr val="000000"/>
            </a:solidFill>
          </a:endParaRPr>
        </a:p>
      </dsp:txBody>
      <dsp:txXfrm>
        <a:off x="3426333" y="1466801"/>
        <a:ext cx="1032290" cy="516145"/>
      </dsp:txXfrm>
    </dsp:sp>
    <dsp:sp modelId="{90F48DBA-F948-A04E-ABB3-43CD82615A28}">
      <dsp:nvSpPr>
        <dsp:cNvPr id="0" name=""/>
        <dsp:cNvSpPr/>
      </dsp:nvSpPr>
      <dsp:spPr>
        <a:xfrm>
          <a:off x="3426333" y="2199727"/>
          <a:ext cx="1032290" cy="5161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>
              <a:solidFill>
                <a:srgbClr val="000000"/>
              </a:solidFill>
            </a:rPr>
            <a:t>2 TOPOGRAFI SENIOR</a:t>
          </a:r>
          <a:endParaRPr lang="it-IT" sz="1100" kern="1200" dirty="0">
            <a:solidFill>
              <a:srgbClr val="000000"/>
            </a:solidFill>
          </a:endParaRPr>
        </a:p>
      </dsp:txBody>
      <dsp:txXfrm>
        <a:off x="3426333" y="2199727"/>
        <a:ext cx="1032290" cy="516145"/>
      </dsp:txXfrm>
    </dsp:sp>
    <dsp:sp modelId="{F1E9E89D-3CB3-E645-8B1B-1C9E8C41A8C5}">
      <dsp:nvSpPr>
        <dsp:cNvPr id="0" name=""/>
        <dsp:cNvSpPr/>
      </dsp:nvSpPr>
      <dsp:spPr>
        <a:xfrm>
          <a:off x="3426333" y="2932653"/>
          <a:ext cx="1032290" cy="5161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>
              <a:solidFill>
                <a:srgbClr val="000000"/>
              </a:solidFill>
            </a:rPr>
            <a:t>1 ARCHITETTO SENIOR</a:t>
          </a:r>
          <a:endParaRPr lang="it-IT" sz="1100" kern="1200" dirty="0">
            <a:solidFill>
              <a:srgbClr val="000000"/>
            </a:solidFill>
          </a:endParaRPr>
        </a:p>
      </dsp:txBody>
      <dsp:txXfrm>
        <a:off x="3426333" y="2932653"/>
        <a:ext cx="1032290" cy="516145"/>
      </dsp:txXfrm>
    </dsp:sp>
    <dsp:sp modelId="{5802CF69-074D-E641-BDF4-80BB2908D7CE}">
      <dsp:nvSpPr>
        <dsp:cNvPr id="0" name=""/>
        <dsp:cNvSpPr/>
      </dsp:nvSpPr>
      <dsp:spPr>
        <a:xfrm>
          <a:off x="3426333" y="3665579"/>
          <a:ext cx="1032290" cy="5161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>
              <a:solidFill>
                <a:srgbClr val="000000"/>
              </a:solidFill>
            </a:rPr>
            <a:t>1 DOTTORE FORESTALE</a:t>
          </a:r>
          <a:endParaRPr lang="it-IT" sz="1100" kern="1200" dirty="0">
            <a:solidFill>
              <a:srgbClr val="000000"/>
            </a:solidFill>
          </a:endParaRPr>
        </a:p>
      </dsp:txBody>
      <dsp:txXfrm>
        <a:off x="3426333" y="3665579"/>
        <a:ext cx="1032290" cy="5161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F1B8D-B1A9-1F47-8AA9-893ECD2AAB52}">
      <dsp:nvSpPr>
        <dsp:cNvPr id="0" name=""/>
        <dsp:cNvSpPr/>
      </dsp:nvSpPr>
      <dsp:spPr>
        <a:xfrm>
          <a:off x="5017654" y="925038"/>
          <a:ext cx="114369" cy="1974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4777"/>
              </a:lnTo>
              <a:lnTo>
                <a:pt x="114369" y="1974777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8CD3B-80C0-8A48-A91F-D720E00F8900}">
      <dsp:nvSpPr>
        <dsp:cNvPr id="0" name=""/>
        <dsp:cNvSpPr/>
      </dsp:nvSpPr>
      <dsp:spPr>
        <a:xfrm>
          <a:off x="5017654" y="925038"/>
          <a:ext cx="114369" cy="1433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428"/>
              </a:lnTo>
              <a:lnTo>
                <a:pt x="114369" y="143342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3519E-F73C-F047-9C96-2E3CE6890675}">
      <dsp:nvSpPr>
        <dsp:cNvPr id="0" name=""/>
        <dsp:cNvSpPr/>
      </dsp:nvSpPr>
      <dsp:spPr>
        <a:xfrm>
          <a:off x="5017654" y="925038"/>
          <a:ext cx="114369" cy="892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080"/>
              </a:lnTo>
              <a:lnTo>
                <a:pt x="114369" y="89208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334EF-9C33-9D44-ADB9-731C73D0FB76}">
      <dsp:nvSpPr>
        <dsp:cNvPr id="0" name=""/>
        <dsp:cNvSpPr/>
      </dsp:nvSpPr>
      <dsp:spPr>
        <a:xfrm>
          <a:off x="5017654" y="925038"/>
          <a:ext cx="114369" cy="350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32"/>
              </a:lnTo>
              <a:lnTo>
                <a:pt x="114369" y="350732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E1AAE-5D80-F14A-B0F1-D7F3B562758F}">
      <dsp:nvSpPr>
        <dsp:cNvPr id="0" name=""/>
        <dsp:cNvSpPr/>
      </dsp:nvSpPr>
      <dsp:spPr>
        <a:xfrm>
          <a:off x="2907620" y="383690"/>
          <a:ext cx="2415018" cy="160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058"/>
              </a:lnTo>
              <a:lnTo>
                <a:pt x="2415018" y="80058"/>
              </a:lnTo>
              <a:lnTo>
                <a:pt x="2415018" y="160117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86C99-B5E3-814C-9A2E-C1412F4EF8AE}">
      <dsp:nvSpPr>
        <dsp:cNvPr id="0" name=""/>
        <dsp:cNvSpPr/>
      </dsp:nvSpPr>
      <dsp:spPr>
        <a:xfrm>
          <a:off x="4095075" y="925038"/>
          <a:ext cx="114369" cy="892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080"/>
              </a:lnTo>
              <a:lnTo>
                <a:pt x="114369" y="89208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CE766-0A0B-EE49-99AD-2A860488535C}">
      <dsp:nvSpPr>
        <dsp:cNvPr id="0" name=""/>
        <dsp:cNvSpPr/>
      </dsp:nvSpPr>
      <dsp:spPr>
        <a:xfrm>
          <a:off x="4095075" y="925038"/>
          <a:ext cx="114369" cy="350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32"/>
              </a:lnTo>
              <a:lnTo>
                <a:pt x="114369" y="350732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53EDA-3C80-EB4D-B08F-D54DD99D1524}">
      <dsp:nvSpPr>
        <dsp:cNvPr id="0" name=""/>
        <dsp:cNvSpPr/>
      </dsp:nvSpPr>
      <dsp:spPr>
        <a:xfrm>
          <a:off x="2907620" y="383690"/>
          <a:ext cx="1492439" cy="160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058"/>
              </a:lnTo>
              <a:lnTo>
                <a:pt x="1492439" y="80058"/>
              </a:lnTo>
              <a:lnTo>
                <a:pt x="1492439" y="160117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80D68-ED84-D640-9423-9851E3C47AD3}">
      <dsp:nvSpPr>
        <dsp:cNvPr id="0" name=""/>
        <dsp:cNvSpPr/>
      </dsp:nvSpPr>
      <dsp:spPr>
        <a:xfrm>
          <a:off x="2907620" y="383690"/>
          <a:ext cx="461289" cy="160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058"/>
              </a:lnTo>
              <a:lnTo>
                <a:pt x="461289" y="80058"/>
              </a:lnTo>
              <a:lnTo>
                <a:pt x="461289" y="160117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66BB2-69C4-BC47-BA1B-990D2004EC3D}">
      <dsp:nvSpPr>
        <dsp:cNvPr id="0" name=""/>
        <dsp:cNvSpPr/>
      </dsp:nvSpPr>
      <dsp:spPr>
        <a:xfrm>
          <a:off x="2032774" y="925038"/>
          <a:ext cx="114369" cy="350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32"/>
              </a:lnTo>
              <a:lnTo>
                <a:pt x="114369" y="350732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2D18E-D116-7248-92A3-C4CC08717F28}">
      <dsp:nvSpPr>
        <dsp:cNvPr id="0" name=""/>
        <dsp:cNvSpPr/>
      </dsp:nvSpPr>
      <dsp:spPr>
        <a:xfrm>
          <a:off x="2337759" y="383690"/>
          <a:ext cx="569860" cy="160117"/>
        </a:xfrm>
        <a:custGeom>
          <a:avLst/>
          <a:gdLst/>
          <a:ahLst/>
          <a:cxnLst/>
          <a:rect l="0" t="0" r="0" b="0"/>
          <a:pathLst>
            <a:path>
              <a:moveTo>
                <a:pt x="569860" y="0"/>
              </a:moveTo>
              <a:lnTo>
                <a:pt x="569860" y="80058"/>
              </a:lnTo>
              <a:lnTo>
                <a:pt x="0" y="80058"/>
              </a:lnTo>
              <a:lnTo>
                <a:pt x="0" y="160117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6B203-0AD6-0048-B8BB-E821BCBA94F1}">
      <dsp:nvSpPr>
        <dsp:cNvPr id="0" name=""/>
        <dsp:cNvSpPr/>
      </dsp:nvSpPr>
      <dsp:spPr>
        <a:xfrm>
          <a:off x="1110195" y="925038"/>
          <a:ext cx="114369" cy="3057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7473"/>
              </a:lnTo>
              <a:lnTo>
                <a:pt x="114369" y="3057473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D0826-D48E-2B46-AE3D-0B538D665FAE}">
      <dsp:nvSpPr>
        <dsp:cNvPr id="0" name=""/>
        <dsp:cNvSpPr/>
      </dsp:nvSpPr>
      <dsp:spPr>
        <a:xfrm>
          <a:off x="1110195" y="925038"/>
          <a:ext cx="114369" cy="2516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6125"/>
              </a:lnTo>
              <a:lnTo>
                <a:pt x="114369" y="2516125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9B7FA-3885-164B-A609-1FBF359AB360}">
      <dsp:nvSpPr>
        <dsp:cNvPr id="0" name=""/>
        <dsp:cNvSpPr/>
      </dsp:nvSpPr>
      <dsp:spPr>
        <a:xfrm>
          <a:off x="1110195" y="925038"/>
          <a:ext cx="114369" cy="1974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4777"/>
              </a:lnTo>
              <a:lnTo>
                <a:pt x="114369" y="1974777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4CE0F-0D72-4A46-8A89-6D410AD94250}">
      <dsp:nvSpPr>
        <dsp:cNvPr id="0" name=""/>
        <dsp:cNvSpPr/>
      </dsp:nvSpPr>
      <dsp:spPr>
        <a:xfrm>
          <a:off x="1110195" y="925038"/>
          <a:ext cx="114369" cy="1433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428"/>
              </a:lnTo>
              <a:lnTo>
                <a:pt x="114369" y="143342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DDB23-0255-8C4C-93ED-A74BC417E2D8}">
      <dsp:nvSpPr>
        <dsp:cNvPr id="0" name=""/>
        <dsp:cNvSpPr/>
      </dsp:nvSpPr>
      <dsp:spPr>
        <a:xfrm>
          <a:off x="1110195" y="925038"/>
          <a:ext cx="114369" cy="892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080"/>
              </a:lnTo>
              <a:lnTo>
                <a:pt x="114369" y="89208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858FD-DBD5-974E-8B7E-4FD0E7609E17}">
      <dsp:nvSpPr>
        <dsp:cNvPr id="0" name=""/>
        <dsp:cNvSpPr/>
      </dsp:nvSpPr>
      <dsp:spPr>
        <a:xfrm>
          <a:off x="1110195" y="925038"/>
          <a:ext cx="114369" cy="350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32"/>
              </a:lnTo>
              <a:lnTo>
                <a:pt x="114369" y="350732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42CE34-A9FC-354D-B274-82638E4DF4A1}">
      <dsp:nvSpPr>
        <dsp:cNvPr id="0" name=""/>
        <dsp:cNvSpPr/>
      </dsp:nvSpPr>
      <dsp:spPr>
        <a:xfrm>
          <a:off x="1415180" y="383690"/>
          <a:ext cx="1492439" cy="160117"/>
        </a:xfrm>
        <a:custGeom>
          <a:avLst/>
          <a:gdLst/>
          <a:ahLst/>
          <a:cxnLst/>
          <a:rect l="0" t="0" r="0" b="0"/>
          <a:pathLst>
            <a:path>
              <a:moveTo>
                <a:pt x="1492439" y="0"/>
              </a:moveTo>
              <a:lnTo>
                <a:pt x="1492439" y="80058"/>
              </a:lnTo>
              <a:lnTo>
                <a:pt x="0" y="80058"/>
              </a:lnTo>
              <a:lnTo>
                <a:pt x="0" y="160117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2850C-BEDB-944D-A858-7ED06DEEF98A}">
      <dsp:nvSpPr>
        <dsp:cNvPr id="0" name=""/>
        <dsp:cNvSpPr/>
      </dsp:nvSpPr>
      <dsp:spPr>
        <a:xfrm>
          <a:off x="187616" y="925038"/>
          <a:ext cx="114369" cy="892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080"/>
              </a:lnTo>
              <a:lnTo>
                <a:pt x="114369" y="89208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9BB29-5967-624F-BC9A-7B527B002486}">
      <dsp:nvSpPr>
        <dsp:cNvPr id="0" name=""/>
        <dsp:cNvSpPr/>
      </dsp:nvSpPr>
      <dsp:spPr>
        <a:xfrm>
          <a:off x="187616" y="925038"/>
          <a:ext cx="114369" cy="350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32"/>
              </a:lnTo>
              <a:lnTo>
                <a:pt x="114369" y="350732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66007-71DF-D744-AF5C-EC84FE9C4113}">
      <dsp:nvSpPr>
        <dsp:cNvPr id="0" name=""/>
        <dsp:cNvSpPr/>
      </dsp:nvSpPr>
      <dsp:spPr>
        <a:xfrm>
          <a:off x="492601" y="383690"/>
          <a:ext cx="2415018" cy="160117"/>
        </a:xfrm>
        <a:custGeom>
          <a:avLst/>
          <a:gdLst/>
          <a:ahLst/>
          <a:cxnLst/>
          <a:rect l="0" t="0" r="0" b="0"/>
          <a:pathLst>
            <a:path>
              <a:moveTo>
                <a:pt x="2415018" y="0"/>
              </a:moveTo>
              <a:lnTo>
                <a:pt x="2415018" y="80058"/>
              </a:lnTo>
              <a:lnTo>
                <a:pt x="0" y="80058"/>
              </a:lnTo>
              <a:lnTo>
                <a:pt x="0" y="160117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42102-9B97-3543-BA3A-678D17B7FE3F}">
      <dsp:nvSpPr>
        <dsp:cNvPr id="0" name=""/>
        <dsp:cNvSpPr/>
      </dsp:nvSpPr>
      <dsp:spPr>
        <a:xfrm>
          <a:off x="2526389" y="2458"/>
          <a:ext cx="762462" cy="3812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>
              <a:solidFill>
                <a:srgbClr val="000000"/>
              </a:solidFill>
            </a:rPr>
            <a:t>ATTRZZATURA SEDE LOVERE</a:t>
          </a:r>
          <a:endParaRPr lang="it-IT" sz="800" kern="1200" dirty="0">
            <a:solidFill>
              <a:srgbClr val="000000"/>
            </a:solidFill>
          </a:endParaRPr>
        </a:p>
      </dsp:txBody>
      <dsp:txXfrm>
        <a:off x="2526389" y="2458"/>
        <a:ext cx="762462" cy="381231"/>
      </dsp:txXfrm>
    </dsp:sp>
    <dsp:sp modelId="{70FDCC3A-F48F-3540-8929-B0EC5168E85A}">
      <dsp:nvSpPr>
        <dsp:cNvPr id="0" name=""/>
        <dsp:cNvSpPr/>
      </dsp:nvSpPr>
      <dsp:spPr>
        <a:xfrm>
          <a:off x="111370" y="543807"/>
          <a:ext cx="762462" cy="3812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>
              <a:solidFill>
                <a:srgbClr val="000000"/>
              </a:solidFill>
            </a:rPr>
            <a:t>POSTAZIONI DI LAVORO</a:t>
          </a:r>
          <a:endParaRPr lang="it-IT" sz="800" kern="1200" dirty="0">
            <a:solidFill>
              <a:srgbClr val="000000"/>
            </a:solidFill>
          </a:endParaRPr>
        </a:p>
      </dsp:txBody>
      <dsp:txXfrm>
        <a:off x="111370" y="543807"/>
        <a:ext cx="762462" cy="381231"/>
      </dsp:txXfrm>
    </dsp:sp>
    <dsp:sp modelId="{B5AE4899-3A5F-EF48-B5E5-C61E0B52CC80}">
      <dsp:nvSpPr>
        <dsp:cNvPr id="0" name=""/>
        <dsp:cNvSpPr/>
      </dsp:nvSpPr>
      <dsp:spPr>
        <a:xfrm>
          <a:off x="301985" y="1085155"/>
          <a:ext cx="762462" cy="38123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/>
            <a:t>N° 9 INFORMATIZZATE</a:t>
          </a:r>
          <a:endParaRPr lang="it-IT" sz="800" kern="1200" dirty="0"/>
        </a:p>
      </dsp:txBody>
      <dsp:txXfrm>
        <a:off x="301985" y="1085155"/>
        <a:ext cx="762462" cy="381231"/>
      </dsp:txXfrm>
    </dsp:sp>
    <dsp:sp modelId="{C945632D-EA8A-AE4D-97E1-062401A96676}">
      <dsp:nvSpPr>
        <dsp:cNvPr id="0" name=""/>
        <dsp:cNvSpPr/>
      </dsp:nvSpPr>
      <dsp:spPr>
        <a:xfrm>
          <a:off x="301985" y="1626503"/>
          <a:ext cx="762462" cy="38123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800" kern="1200" dirty="0"/>
        </a:p>
      </dsp:txBody>
      <dsp:txXfrm>
        <a:off x="301985" y="1626503"/>
        <a:ext cx="762462" cy="381231"/>
      </dsp:txXfrm>
    </dsp:sp>
    <dsp:sp modelId="{43281776-028C-244A-8F5C-93C85F0F6568}">
      <dsp:nvSpPr>
        <dsp:cNvPr id="0" name=""/>
        <dsp:cNvSpPr/>
      </dsp:nvSpPr>
      <dsp:spPr>
        <a:xfrm>
          <a:off x="1033949" y="543807"/>
          <a:ext cx="762462" cy="3812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>
              <a:solidFill>
                <a:srgbClr val="000000"/>
              </a:solidFill>
            </a:rPr>
            <a:t>SOFTWARE</a:t>
          </a:r>
          <a:endParaRPr lang="it-IT" sz="800" kern="1200" dirty="0">
            <a:solidFill>
              <a:srgbClr val="000000"/>
            </a:solidFill>
          </a:endParaRPr>
        </a:p>
      </dsp:txBody>
      <dsp:txXfrm>
        <a:off x="1033949" y="543807"/>
        <a:ext cx="762462" cy="381231"/>
      </dsp:txXfrm>
    </dsp:sp>
    <dsp:sp modelId="{630B52B0-65F1-BF4B-9314-5E0F48F314CF}">
      <dsp:nvSpPr>
        <dsp:cNvPr id="0" name=""/>
        <dsp:cNvSpPr/>
      </dsp:nvSpPr>
      <dsp:spPr>
        <a:xfrm>
          <a:off x="1224565" y="1085155"/>
          <a:ext cx="762462" cy="38123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/>
            <a:t>CAD e BIM</a:t>
          </a:r>
          <a:endParaRPr lang="it-IT" sz="800" kern="1200" dirty="0"/>
        </a:p>
      </dsp:txBody>
      <dsp:txXfrm>
        <a:off x="1224565" y="1085155"/>
        <a:ext cx="762462" cy="381231"/>
      </dsp:txXfrm>
    </dsp:sp>
    <dsp:sp modelId="{30DAA9ED-60A5-2246-BB7C-75175D3D9FB2}">
      <dsp:nvSpPr>
        <dsp:cNvPr id="0" name=""/>
        <dsp:cNvSpPr/>
      </dsp:nvSpPr>
      <dsp:spPr>
        <a:xfrm>
          <a:off x="1224565" y="1626503"/>
          <a:ext cx="762462" cy="38123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/>
            <a:t>MODELLAZIONE DIFFUSIONE OUTDOOR</a:t>
          </a:r>
          <a:endParaRPr lang="it-IT" sz="800" kern="1200" dirty="0"/>
        </a:p>
      </dsp:txBody>
      <dsp:txXfrm>
        <a:off x="1224565" y="1626503"/>
        <a:ext cx="762462" cy="381231"/>
      </dsp:txXfrm>
    </dsp:sp>
    <dsp:sp modelId="{1174B7DF-47AD-2445-8B00-C27B68941F67}">
      <dsp:nvSpPr>
        <dsp:cNvPr id="0" name=""/>
        <dsp:cNvSpPr/>
      </dsp:nvSpPr>
      <dsp:spPr>
        <a:xfrm>
          <a:off x="1224565" y="2167851"/>
          <a:ext cx="762462" cy="38123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/>
            <a:t>ANALISI DI RISCHIO DISCARICHE</a:t>
          </a:r>
          <a:endParaRPr lang="it-IT" sz="800" kern="1200" dirty="0"/>
        </a:p>
      </dsp:txBody>
      <dsp:txXfrm>
        <a:off x="1224565" y="2167851"/>
        <a:ext cx="762462" cy="381231"/>
      </dsp:txXfrm>
    </dsp:sp>
    <dsp:sp modelId="{D3781F86-EB79-9643-B969-5BA2F7144F51}">
      <dsp:nvSpPr>
        <dsp:cNvPr id="0" name=""/>
        <dsp:cNvSpPr/>
      </dsp:nvSpPr>
      <dsp:spPr>
        <a:xfrm>
          <a:off x="1224565" y="2709199"/>
          <a:ext cx="762462" cy="38123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/>
            <a:t>CALCOLO STRUTTURALE</a:t>
          </a:r>
          <a:endParaRPr lang="it-IT" sz="800" kern="1200" dirty="0"/>
        </a:p>
      </dsp:txBody>
      <dsp:txXfrm>
        <a:off x="1224565" y="2709199"/>
        <a:ext cx="762462" cy="381231"/>
      </dsp:txXfrm>
    </dsp:sp>
    <dsp:sp modelId="{3CA0D05E-6A60-7145-84C0-84D2EC8EA5ED}">
      <dsp:nvSpPr>
        <dsp:cNvPr id="0" name=""/>
        <dsp:cNvSpPr/>
      </dsp:nvSpPr>
      <dsp:spPr>
        <a:xfrm>
          <a:off x="1224565" y="3250547"/>
          <a:ext cx="762462" cy="38123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/>
            <a:t>CONTABILITA’ LAVORI</a:t>
          </a:r>
          <a:endParaRPr lang="it-IT" sz="800" kern="1200" dirty="0"/>
        </a:p>
      </dsp:txBody>
      <dsp:txXfrm>
        <a:off x="1224565" y="3250547"/>
        <a:ext cx="762462" cy="381231"/>
      </dsp:txXfrm>
    </dsp:sp>
    <dsp:sp modelId="{E092B4FC-EEA8-B44E-A273-137A23DD109D}">
      <dsp:nvSpPr>
        <dsp:cNvPr id="0" name=""/>
        <dsp:cNvSpPr/>
      </dsp:nvSpPr>
      <dsp:spPr>
        <a:xfrm>
          <a:off x="1224565" y="3791895"/>
          <a:ext cx="762462" cy="38123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800" kern="1200" dirty="0"/>
        </a:p>
      </dsp:txBody>
      <dsp:txXfrm>
        <a:off x="1224565" y="3791895"/>
        <a:ext cx="762462" cy="381231"/>
      </dsp:txXfrm>
    </dsp:sp>
    <dsp:sp modelId="{DB25757C-00AE-D24E-999A-014CAF6F3FAB}">
      <dsp:nvSpPr>
        <dsp:cNvPr id="0" name=""/>
        <dsp:cNvSpPr/>
      </dsp:nvSpPr>
      <dsp:spPr>
        <a:xfrm>
          <a:off x="1956528" y="543807"/>
          <a:ext cx="762462" cy="3812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>
              <a:solidFill>
                <a:srgbClr val="000000"/>
              </a:solidFill>
            </a:rPr>
            <a:t>AUTO</a:t>
          </a:r>
          <a:endParaRPr lang="it-IT" sz="800" kern="1200" dirty="0">
            <a:solidFill>
              <a:srgbClr val="000000"/>
            </a:solidFill>
          </a:endParaRPr>
        </a:p>
      </dsp:txBody>
      <dsp:txXfrm>
        <a:off x="1956528" y="543807"/>
        <a:ext cx="762462" cy="381231"/>
      </dsp:txXfrm>
    </dsp:sp>
    <dsp:sp modelId="{1F969F39-9E8C-0C40-9384-C4CFF1C6E287}">
      <dsp:nvSpPr>
        <dsp:cNvPr id="0" name=""/>
        <dsp:cNvSpPr/>
      </dsp:nvSpPr>
      <dsp:spPr>
        <a:xfrm>
          <a:off x="2147144" y="1085155"/>
          <a:ext cx="762462" cy="38123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smtClean="0"/>
            <a:t>N° 2</a:t>
          </a:r>
          <a:endParaRPr lang="it-IT" sz="800" kern="1200"/>
        </a:p>
      </dsp:txBody>
      <dsp:txXfrm>
        <a:off x="2147144" y="1085155"/>
        <a:ext cx="762462" cy="381231"/>
      </dsp:txXfrm>
    </dsp:sp>
    <dsp:sp modelId="{5B013E67-B5E0-154E-A83A-37D0AAB6B4EE}">
      <dsp:nvSpPr>
        <dsp:cNvPr id="0" name=""/>
        <dsp:cNvSpPr/>
      </dsp:nvSpPr>
      <dsp:spPr>
        <a:xfrm>
          <a:off x="2879107" y="543807"/>
          <a:ext cx="979603" cy="3812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>
              <a:solidFill>
                <a:srgbClr val="000000"/>
              </a:solidFill>
            </a:rPr>
            <a:t>1 AMMINISTRATIVO</a:t>
          </a:r>
          <a:endParaRPr lang="it-IT" sz="800" kern="1200" dirty="0">
            <a:solidFill>
              <a:srgbClr val="000000"/>
            </a:solidFill>
          </a:endParaRPr>
        </a:p>
      </dsp:txBody>
      <dsp:txXfrm>
        <a:off x="2879107" y="543807"/>
        <a:ext cx="979603" cy="381231"/>
      </dsp:txXfrm>
    </dsp:sp>
    <dsp:sp modelId="{94EF1F08-109C-4842-961E-6296B69DB4DE}">
      <dsp:nvSpPr>
        <dsp:cNvPr id="0" name=""/>
        <dsp:cNvSpPr/>
      </dsp:nvSpPr>
      <dsp:spPr>
        <a:xfrm>
          <a:off x="4018828" y="543807"/>
          <a:ext cx="762462" cy="3812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>
              <a:solidFill>
                <a:schemeClr val="tx1"/>
              </a:solidFill>
            </a:rPr>
            <a:t>COLLABORATORI INTERNI FISSI</a:t>
          </a:r>
          <a:endParaRPr lang="it-IT" sz="800" kern="1200" dirty="0">
            <a:solidFill>
              <a:schemeClr val="tx1"/>
            </a:solidFill>
          </a:endParaRPr>
        </a:p>
      </dsp:txBody>
      <dsp:txXfrm>
        <a:off x="4018828" y="543807"/>
        <a:ext cx="762462" cy="381231"/>
      </dsp:txXfrm>
    </dsp:sp>
    <dsp:sp modelId="{0C567D89-E9DE-544D-B133-39A1676A166D}">
      <dsp:nvSpPr>
        <dsp:cNvPr id="0" name=""/>
        <dsp:cNvSpPr/>
      </dsp:nvSpPr>
      <dsp:spPr>
        <a:xfrm>
          <a:off x="4209444" y="1085155"/>
          <a:ext cx="762462" cy="38123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>
              <a:solidFill>
                <a:srgbClr val="000000"/>
              </a:solidFill>
            </a:rPr>
            <a:t>1 INGEGNERE SENIOR</a:t>
          </a:r>
          <a:endParaRPr lang="it-IT" sz="800" kern="1200" dirty="0">
            <a:solidFill>
              <a:srgbClr val="000000"/>
            </a:solidFill>
          </a:endParaRPr>
        </a:p>
      </dsp:txBody>
      <dsp:txXfrm>
        <a:off x="4209444" y="1085155"/>
        <a:ext cx="762462" cy="381231"/>
      </dsp:txXfrm>
    </dsp:sp>
    <dsp:sp modelId="{086346A7-D351-284C-8B92-AA11A155D404}">
      <dsp:nvSpPr>
        <dsp:cNvPr id="0" name=""/>
        <dsp:cNvSpPr/>
      </dsp:nvSpPr>
      <dsp:spPr>
        <a:xfrm>
          <a:off x="4209444" y="1626503"/>
          <a:ext cx="762462" cy="38123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>
              <a:solidFill>
                <a:srgbClr val="000000"/>
              </a:solidFill>
            </a:rPr>
            <a:t>2 INGENGERI JUNIOR</a:t>
          </a:r>
          <a:endParaRPr lang="it-IT" sz="800" kern="1200" dirty="0">
            <a:solidFill>
              <a:srgbClr val="000000"/>
            </a:solidFill>
          </a:endParaRPr>
        </a:p>
      </dsp:txBody>
      <dsp:txXfrm>
        <a:off x="4209444" y="1626503"/>
        <a:ext cx="762462" cy="381231"/>
      </dsp:txXfrm>
    </dsp:sp>
    <dsp:sp modelId="{AE226062-CF01-0C45-ABC0-A9213FBD1FBA}">
      <dsp:nvSpPr>
        <dsp:cNvPr id="0" name=""/>
        <dsp:cNvSpPr/>
      </dsp:nvSpPr>
      <dsp:spPr>
        <a:xfrm>
          <a:off x="4941408" y="543807"/>
          <a:ext cx="762462" cy="3812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>
              <a:solidFill>
                <a:srgbClr val="000000"/>
              </a:solidFill>
            </a:rPr>
            <a:t>COLLABORATORI ESTERNI COORDINATI</a:t>
          </a:r>
          <a:endParaRPr lang="it-IT" sz="800" kern="1200" dirty="0">
            <a:solidFill>
              <a:srgbClr val="000000"/>
            </a:solidFill>
          </a:endParaRPr>
        </a:p>
      </dsp:txBody>
      <dsp:txXfrm>
        <a:off x="4941408" y="543807"/>
        <a:ext cx="762462" cy="381231"/>
      </dsp:txXfrm>
    </dsp:sp>
    <dsp:sp modelId="{76BDF98E-3BCB-584F-B0B1-2E68C1FCA8D9}">
      <dsp:nvSpPr>
        <dsp:cNvPr id="0" name=""/>
        <dsp:cNvSpPr/>
      </dsp:nvSpPr>
      <dsp:spPr>
        <a:xfrm>
          <a:off x="5132023" y="1085155"/>
          <a:ext cx="762462" cy="38123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>
              <a:solidFill>
                <a:srgbClr val="000000"/>
              </a:solidFill>
            </a:rPr>
            <a:t>3 GEOLOGI SENIOR</a:t>
          </a:r>
          <a:endParaRPr lang="it-IT" sz="800" kern="1200" dirty="0">
            <a:solidFill>
              <a:srgbClr val="000000"/>
            </a:solidFill>
          </a:endParaRPr>
        </a:p>
      </dsp:txBody>
      <dsp:txXfrm>
        <a:off x="5132023" y="1085155"/>
        <a:ext cx="762462" cy="381231"/>
      </dsp:txXfrm>
    </dsp:sp>
    <dsp:sp modelId="{90F48DBA-F948-A04E-ABB3-43CD82615A28}">
      <dsp:nvSpPr>
        <dsp:cNvPr id="0" name=""/>
        <dsp:cNvSpPr/>
      </dsp:nvSpPr>
      <dsp:spPr>
        <a:xfrm>
          <a:off x="5132023" y="1626503"/>
          <a:ext cx="762462" cy="38123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>
              <a:solidFill>
                <a:srgbClr val="000000"/>
              </a:solidFill>
            </a:rPr>
            <a:t>2 TOPOGRAFI SENIOR</a:t>
          </a:r>
          <a:endParaRPr lang="it-IT" sz="800" kern="1200" dirty="0">
            <a:solidFill>
              <a:srgbClr val="000000"/>
            </a:solidFill>
          </a:endParaRPr>
        </a:p>
      </dsp:txBody>
      <dsp:txXfrm>
        <a:off x="5132023" y="1626503"/>
        <a:ext cx="762462" cy="381231"/>
      </dsp:txXfrm>
    </dsp:sp>
    <dsp:sp modelId="{F1E9E89D-3CB3-E645-8B1B-1C9E8C41A8C5}">
      <dsp:nvSpPr>
        <dsp:cNvPr id="0" name=""/>
        <dsp:cNvSpPr/>
      </dsp:nvSpPr>
      <dsp:spPr>
        <a:xfrm>
          <a:off x="5132023" y="2167851"/>
          <a:ext cx="762462" cy="38123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>
              <a:solidFill>
                <a:srgbClr val="000000"/>
              </a:solidFill>
            </a:rPr>
            <a:t>1 ARCHITETTO SENIOR</a:t>
          </a:r>
          <a:endParaRPr lang="it-IT" sz="800" kern="1200" dirty="0">
            <a:solidFill>
              <a:srgbClr val="000000"/>
            </a:solidFill>
          </a:endParaRPr>
        </a:p>
      </dsp:txBody>
      <dsp:txXfrm>
        <a:off x="5132023" y="2167851"/>
        <a:ext cx="762462" cy="381231"/>
      </dsp:txXfrm>
    </dsp:sp>
    <dsp:sp modelId="{5802CF69-074D-E641-BDF4-80BB2908D7CE}">
      <dsp:nvSpPr>
        <dsp:cNvPr id="0" name=""/>
        <dsp:cNvSpPr/>
      </dsp:nvSpPr>
      <dsp:spPr>
        <a:xfrm>
          <a:off x="5132023" y="2709199"/>
          <a:ext cx="762462" cy="38123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>
              <a:solidFill>
                <a:srgbClr val="000000"/>
              </a:solidFill>
            </a:rPr>
            <a:t>1 DOTTORE FORESTALE</a:t>
          </a:r>
          <a:endParaRPr lang="it-IT" sz="800" kern="1200" dirty="0">
            <a:solidFill>
              <a:srgbClr val="000000"/>
            </a:solidFill>
          </a:endParaRPr>
        </a:p>
      </dsp:txBody>
      <dsp:txXfrm>
        <a:off x="5132023" y="2709199"/>
        <a:ext cx="762462" cy="381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EE464-E34E-411F-AE05-D94891383BFE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271B5-1B7A-4170-9C55-862FF07D72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63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71B5-1B7A-4170-9C55-862FF07D72B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253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C71F-6187-0249-9780-2399B1BAACFC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C86D-5F39-354D-9023-B2776F111A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828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C71F-6187-0249-9780-2399B1BAACFC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C86D-5F39-354D-9023-B2776F111A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104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C71F-6187-0249-9780-2399B1BAACFC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C86D-5F39-354D-9023-B2776F111A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05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C71F-6187-0249-9780-2399B1BAACFC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C86D-5F39-354D-9023-B2776F111A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7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C71F-6187-0249-9780-2399B1BAACFC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C86D-5F39-354D-9023-B2776F111A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07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C71F-6187-0249-9780-2399B1BAACFC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C86D-5F39-354D-9023-B2776F111A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964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C71F-6187-0249-9780-2399B1BAACFC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C86D-5F39-354D-9023-B2776F111A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760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C71F-6187-0249-9780-2399B1BAACFC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C86D-5F39-354D-9023-B2776F111A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734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C71F-6187-0249-9780-2399B1BAACFC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C86D-5F39-354D-9023-B2776F111A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74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C71F-6187-0249-9780-2399B1BAACFC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C86D-5F39-354D-9023-B2776F111A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443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C71F-6187-0249-9780-2399B1BAACFC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C86D-5F39-354D-9023-B2776F111A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48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6C71F-6187-0249-9780-2399B1BAACFC}" type="datetimeFigureOut">
              <a:rPr lang="it-IT" smtClean="0"/>
              <a:t>12/05/2016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C86D-5F39-354D-9023-B2776F111A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52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8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Schermata 2015-11-29 alle 18.10.5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04858"/>
          </a:xfrm>
          <a:prstGeom prst="rect">
            <a:avLst/>
          </a:prstGeom>
        </p:spPr>
      </p:pic>
      <p:pic>
        <p:nvPicPr>
          <p:cNvPr id="9" name="Immagine 8" descr="Schermata 2015-11-29 alle 18.15.5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174" y="1804859"/>
            <a:ext cx="5433653" cy="38666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 rot="16200000">
            <a:off x="-3182119" y="3321937"/>
            <a:ext cx="6764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Times New Roman"/>
                <a:cs typeface="Times New Roman"/>
              </a:rPr>
              <a:t>Sede operativa: Lovere (BG) t. 035983738 mail. </a:t>
            </a:r>
            <a:r>
              <a:rPr lang="it-IT" sz="1400" dirty="0" err="1" smtClean="0">
                <a:latin typeface="Times New Roman"/>
                <a:cs typeface="Times New Roman"/>
              </a:rPr>
              <a:t>info@eracles.it</a:t>
            </a:r>
            <a:endParaRPr lang="it-IT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07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Schermata 2015-11-29 alle 18.10.5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04858"/>
          </a:xfrm>
          <a:prstGeom prst="rect">
            <a:avLst/>
          </a:prstGeom>
        </p:spPr>
      </p:pic>
      <p:pic>
        <p:nvPicPr>
          <p:cNvPr id="2" name="Immagine 1" descr="Schermata 2015-11-29 alle 18.13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00" y="2448110"/>
            <a:ext cx="7213600" cy="1663700"/>
          </a:xfrm>
          <a:prstGeom prst="rect">
            <a:avLst/>
          </a:prstGeom>
        </p:spPr>
      </p:pic>
      <p:pic>
        <p:nvPicPr>
          <p:cNvPr id="3" name="Immagine 2" descr="Schermata 2015-11-29 alle 18.13.4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00" y="4629686"/>
            <a:ext cx="7264400" cy="16383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 rot="16200000">
            <a:off x="-3182119" y="3321937"/>
            <a:ext cx="6764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Times New Roman"/>
                <a:cs typeface="Times New Roman"/>
              </a:rPr>
              <a:t>Sede operativa: Lovere (BG) t. 035983738 mail. </a:t>
            </a:r>
            <a:r>
              <a:rPr lang="it-IT" sz="1400" dirty="0" err="1" smtClean="0">
                <a:latin typeface="Times New Roman"/>
                <a:cs typeface="Times New Roman"/>
              </a:rPr>
              <a:t>info@eracles.it</a:t>
            </a:r>
            <a:endParaRPr lang="it-IT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157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Schermata 2015-11-29 alle 18.10.5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04858"/>
          </a:xfrm>
          <a:prstGeom prst="rect">
            <a:avLst/>
          </a:prstGeom>
        </p:spPr>
      </p:pic>
      <p:pic>
        <p:nvPicPr>
          <p:cNvPr id="4" name="Immagine 3" descr="Schermata 2015-11-29 alle 18.14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2311400"/>
            <a:ext cx="7150100" cy="2235200"/>
          </a:xfrm>
          <a:prstGeom prst="rect">
            <a:avLst/>
          </a:prstGeom>
        </p:spPr>
      </p:pic>
      <p:pic>
        <p:nvPicPr>
          <p:cNvPr id="5" name="Immagine 4" descr="Schermata 2015-11-29 alle 18.14.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4934339"/>
            <a:ext cx="7150100" cy="12573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 rot="16200000">
            <a:off x="-3182119" y="3321937"/>
            <a:ext cx="6764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Times New Roman"/>
                <a:cs typeface="Times New Roman"/>
              </a:rPr>
              <a:t>Sede operativa: Lovere (BG) t. 035983738 mail. </a:t>
            </a:r>
            <a:r>
              <a:rPr lang="it-IT" sz="1400" dirty="0" err="1" smtClean="0">
                <a:latin typeface="Times New Roman"/>
                <a:cs typeface="Times New Roman"/>
              </a:rPr>
              <a:t>info@eracles.it</a:t>
            </a:r>
            <a:endParaRPr lang="it-IT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726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Schermata 2015-11-29 alle 18.10.5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0485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 rot="16200000">
            <a:off x="-3182119" y="3321937"/>
            <a:ext cx="6764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Times New Roman"/>
                <a:cs typeface="Times New Roman"/>
              </a:rPr>
              <a:t>Sede operativa: Lovere (BG) t. 035983738 mail. </a:t>
            </a:r>
            <a:r>
              <a:rPr lang="it-IT" sz="1400" dirty="0" err="1" smtClean="0">
                <a:latin typeface="Times New Roman"/>
                <a:cs typeface="Times New Roman"/>
              </a:rPr>
              <a:t>info@eracles.it</a:t>
            </a:r>
            <a:endParaRPr lang="it-IT" sz="1400" dirty="0">
              <a:latin typeface="Times New Roman"/>
              <a:cs typeface="Times New Roman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791860" y="1840688"/>
            <a:ext cx="1327182" cy="369332"/>
          </a:xfrm>
          <a:prstGeom prst="rect">
            <a:avLst/>
          </a:prstGeom>
          <a:solidFill>
            <a:srgbClr val="6B9C33">
              <a:alpha val="53000"/>
            </a:srgbClr>
          </a:solidFill>
          <a:ln>
            <a:solidFill>
              <a:schemeClr val="tx1"/>
            </a:solidFill>
          </a:ln>
          <a:effectLst>
            <a:glow rad="63500">
              <a:schemeClr val="accent3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dirty="0" smtClean="0"/>
              <a:t>DISCARICHE</a:t>
            </a:r>
            <a:endParaRPr lang="it-IT" dirty="0"/>
          </a:p>
        </p:txBody>
      </p:sp>
      <p:pic>
        <p:nvPicPr>
          <p:cNvPr id="11" name="Immagine 10" descr="image2106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21" y="1966036"/>
            <a:ext cx="3808813" cy="3045444"/>
          </a:xfrm>
          <a:prstGeom prst="rect">
            <a:avLst/>
          </a:prstGeom>
        </p:spPr>
      </p:pic>
      <p:pic>
        <p:nvPicPr>
          <p:cNvPr id="10" name="Immagine 9" descr="image430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972" y="2922053"/>
            <a:ext cx="3844432" cy="2883324"/>
          </a:xfrm>
          <a:prstGeom prst="rect">
            <a:avLst/>
          </a:prstGeom>
        </p:spPr>
      </p:pic>
      <p:pic>
        <p:nvPicPr>
          <p:cNvPr id="6" name="Immagine 5" descr="Schermata 2015-11-29 alle 18.38.07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735" y="3698410"/>
            <a:ext cx="3767978" cy="2820432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761876" y="2210020"/>
            <a:ext cx="1622448" cy="369332"/>
          </a:xfrm>
          <a:prstGeom prst="rect">
            <a:avLst/>
          </a:prstGeom>
          <a:solidFill>
            <a:srgbClr val="6B9C33">
              <a:alpha val="18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it-IT" dirty="0" smtClean="0"/>
              <a:t>progettazione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536724" y="3118673"/>
            <a:ext cx="1982930" cy="369332"/>
          </a:xfrm>
          <a:prstGeom prst="rect">
            <a:avLst/>
          </a:prstGeom>
          <a:solidFill>
            <a:srgbClr val="6B9C33">
              <a:alpha val="18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it-IT" dirty="0"/>
              <a:t>d</a:t>
            </a:r>
            <a:r>
              <a:rPr lang="it-IT" dirty="0" smtClean="0"/>
              <a:t>irezione lavori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931683" y="6047457"/>
            <a:ext cx="1622448" cy="646331"/>
          </a:xfrm>
          <a:prstGeom prst="rect">
            <a:avLst/>
          </a:prstGeom>
          <a:solidFill>
            <a:srgbClr val="6B9C33">
              <a:alpha val="18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it-IT" dirty="0"/>
              <a:t>p</a:t>
            </a:r>
            <a:r>
              <a:rPr lang="it-IT" dirty="0" smtClean="0"/>
              <a:t>roject management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017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Schermata 2015-11-29 alle 18.10.5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0485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 rot="16200000">
            <a:off x="-3182119" y="3321937"/>
            <a:ext cx="6764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Times New Roman"/>
                <a:cs typeface="Times New Roman"/>
              </a:rPr>
              <a:t>Sede operativa: Lovere (BG) t. 035983738 mail. </a:t>
            </a:r>
            <a:r>
              <a:rPr lang="it-IT" sz="1400" dirty="0" err="1" smtClean="0">
                <a:latin typeface="Times New Roman"/>
                <a:cs typeface="Times New Roman"/>
              </a:rPr>
              <a:t>info@eracles.it</a:t>
            </a:r>
            <a:endParaRPr lang="it-IT" sz="1400" dirty="0">
              <a:latin typeface="Times New Roman"/>
              <a:cs typeface="Times New Roman"/>
            </a:endParaRPr>
          </a:p>
        </p:txBody>
      </p:sp>
      <p:pic>
        <p:nvPicPr>
          <p:cNvPr id="2" name="Immagine 1" descr="Schermata 2015-11-29 alle 18.37.0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188" y="1971869"/>
            <a:ext cx="3769830" cy="2883666"/>
          </a:xfrm>
          <a:prstGeom prst="rect">
            <a:avLst/>
          </a:prstGeom>
        </p:spPr>
      </p:pic>
      <p:pic>
        <p:nvPicPr>
          <p:cNvPr id="3" name="Immagine 2" descr="Schermata 2015-11-29 alle 18.37.37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892" y="2742391"/>
            <a:ext cx="3786051" cy="2850335"/>
          </a:xfrm>
          <a:prstGeom prst="rect">
            <a:avLst/>
          </a:prstGeom>
        </p:spPr>
      </p:pic>
      <p:pic>
        <p:nvPicPr>
          <p:cNvPr id="4" name="Immagine 3" descr="image3006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055" y="3419472"/>
            <a:ext cx="3833300" cy="2874975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691948" y="1840688"/>
            <a:ext cx="1427094" cy="646331"/>
          </a:xfrm>
          <a:prstGeom prst="rect">
            <a:avLst/>
          </a:prstGeom>
          <a:solidFill>
            <a:srgbClr val="6B9C33">
              <a:alpha val="53000"/>
            </a:srgbClr>
          </a:solidFill>
          <a:ln>
            <a:solidFill>
              <a:schemeClr val="tx1"/>
            </a:solidFill>
          </a:ln>
          <a:effectLst>
            <a:glow rad="63500">
              <a:schemeClr val="accent3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RIPRISTINI</a:t>
            </a:r>
          </a:p>
          <a:p>
            <a:pPr algn="ctr"/>
            <a:r>
              <a:rPr lang="it-IT" dirty="0" smtClean="0"/>
              <a:t>AMBIENTALI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659189" y="2893713"/>
            <a:ext cx="1622448" cy="369332"/>
          </a:xfrm>
          <a:prstGeom prst="rect">
            <a:avLst/>
          </a:prstGeom>
          <a:solidFill>
            <a:srgbClr val="6B9C33">
              <a:alpha val="18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it-IT" dirty="0" smtClean="0"/>
              <a:t>Pesaggistica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761876" y="1971869"/>
            <a:ext cx="1622448" cy="646331"/>
          </a:xfrm>
          <a:prstGeom prst="rect">
            <a:avLst/>
          </a:prstGeom>
          <a:solidFill>
            <a:srgbClr val="6B9C33">
              <a:alpha val="18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it-IT" dirty="0" smtClean="0"/>
              <a:t>Progettazione integrata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946879" y="5925115"/>
            <a:ext cx="1622448" cy="369332"/>
          </a:xfrm>
          <a:prstGeom prst="rect">
            <a:avLst/>
          </a:prstGeom>
          <a:solidFill>
            <a:srgbClr val="6B9C33">
              <a:alpha val="18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it-IT" dirty="0" smtClean="0"/>
              <a:t>Vegetazionale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375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Schermata 2015-11-29 alle 18.10.5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0485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 rot="16200000">
            <a:off x="-3182119" y="3321937"/>
            <a:ext cx="6764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Times New Roman"/>
                <a:cs typeface="Times New Roman"/>
              </a:rPr>
              <a:t>Sede operativa: Lovere (BG) t. 035983738 mail. </a:t>
            </a:r>
            <a:r>
              <a:rPr lang="it-IT" sz="1400" dirty="0" err="1" smtClean="0">
                <a:latin typeface="Times New Roman"/>
                <a:cs typeface="Times New Roman"/>
              </a:rPr>
              <a:t>info@eracles.it</a:t>
            </a:r>
            <a:endParaRPr lang="it-IT" sz="1400" dirty="0">
              <a:latin typeface="Times New Roman"/>
              <a:cs typeface="Times New Roman"/>
            </a:endParaRPr>
          </a:p>
        </p:txBody>
      </p:sp>
      <p:pic>
        <p:nvPicPr>
          <p:cNvPr id="4" name="Immagine 3" descr="image5799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46" y="2100290"/>
            <a:ext cx="3768171" cy="2826129"/>
          </a:xfrm>
          <a:prstGeom prst="rect">
            <a:avLst/>
          </a:prstGeom>
        </p:spPr>
      </p:pic>
      <p:pic>
        <p:nvPicPr>
          <p:cNvPr id="5" name="Immagine 4" descr="image5747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979" y="2985655"/>
            <a:ext cx="3731278" cy="2798458"/>
          </a:xfrm>
          <a:prstGeom prst="rect">
            <a:avLst/>
          </a:prstGeom>
        </p:spPr>
      </p:pic>
      <p:pic>
        <p:nvPicPr>
          <p:cNvPr id="10" name="Immagine 9" descr="image5641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963" y="3783905"/>
            <a:ext cx="3723810" cy="2792857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7794096" y="1844279"/>
            <a:ext cx="1327182" cy="369332"/>
          </a:xfrm>
          <a:prstGeom prst="rect">
            <a:avLst/>
          </a:prstGeom>
          <a:solidFill>
            <a:srgbClr val="6B9C33">
              <a:alpha val="53000"/>
            </a:srgbClr>
          </a:solidFill>
          <a:ln>
            <a:solidFill>
              <a:schemeClr val="tx1"/>
            </a:solidFill>
          </a:ln>
          <a:effectLst>
            <a:glow rad="63500">
              <a:schemeClr val="accent3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IMPIANTI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531985" y="2954492"/>
            <a:ext cx="1622448" cy="646331"/>
          </a:xfrm>
          <a:prstGeom prst="rect">
            <a:avLst/>
          </a:prstGeom>
          <a:solidFill>
            <a:srgbClr val="6B9C33">
              <a:alpha val="18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it-IT" dirty="0" smtClean="0"/>
              <a:t>Progettazione impianti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53944" y="5677203"/>
            <a:ext cx="1622448" cy="646331"/>
          </a:xfrm>
          <a:prstGeom prst="rect">
            <a:avLst/>
          </a:prstGeom>
          <a:solidFill>
            <a:srgbClr val="6B9C33">
              <a:alpha val="18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it-IT" dirty="0" smtClean="0"/>
              <a:t>Progettazione opere civili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761876" y="2100290"/>
            <a:ext cx="1622448" cy="646331"/>
          </a:xfrm>
          <a:prstGeom prst="rect">
            <a:avLst/>
          </a:prstGeom>
          <a:solidFill>
            <a:srgbClr val="6B9C33">
              <a:alpha val="18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it-IT" dirty="0" smtClean="0"/>
              <a:t>Progettazione macchine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705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Schermata 2015-11-29 alle 18.10.5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0485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 rot="16200000">
            <a:off x="-3182119" y="3321937"/>
            <a:ext cx="6764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Times New Roman"/>
                <a:cs typeface="Times New Roman"/>
              </a:rPr>
              <a:t>Sede operativa: Lovere (BG) t. 035983738 mail. </a:t>
            </a:r>
            <a:r>
              <a:rPr lang="it-IT" sz="1400" dirty="0" err="1" smtClean="0">
                <a:latin typeface="Times New Roman"/>
                <a:cs typeface="Times New Roman"/>
              </a:rPr>
              <a:t>info@eracles.it</a:t>
            </a:r>
            <a:endParaRPr lang="it-IT" sz="1400" dirty="0">
              <a:latin typeface="Times New Roman"/>
              <a:cs typeface="Times New Roman"/>
            </a:endParaRPr>
          </a:p>
        </p:txBody>
      </p:sp>
      <p:pic>
        <p:nvPicPr>
          <p:cNvPr id="6" name="Immagine 5" descr="image289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52" y="2100290"/>
            <a:ext cx="3768171" cy="2826129"/>
          </a:xfrm>
          <a:prstGeom prst="rect">
            <a:avLst/>
          </a:prstGeom>
        </p:spPr>
      </p:pic>
      <p:pic>
        <p:nvPicPr>
          <p:cNvPr id="3" name="Immagine 2" descr="image275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684" y="2530819"/>
            <a:ext cx="2581285" cy="3444680"/>
          </a:xfrm>
          <a:prstGeom prst="rect">
            <a:avLst/>
          </a:prstGeom>
        </p:spPr>
      </p:pic>
      <p:pic>
        <p:nvPicPr>
          <p:cNvPr id="11" name="Immagine 10" descr="image405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902" y="3726948"/>
            <a:ext cx="3733465" cy="28001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801550" y="1850398"/>
            <a:ext cx="1327182" cy="369332"/>
          </a:xfrm>
          <a:prstGeom prst="rect">
            <a:avLst/>
          </a:prstGeom>
          <a:solidFill>
            <a:srgbClr val="6B9C33">
              <a:alpha val="53000"/>
            </a:srgbClr>
          </a:solidFill>
          <a:ln>
            <a:solidFill>
              <a:schemeClr val="tx1"/>
            </a:solidFill>
          </a:ln>
          <a:effectLst>
            <a:glow rad="63500">
              <a:schemeClr val="accent3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BONIFICHE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780833" y="1866641"/>
            <a:ext cx="1622448" cy="646331"/>
          </a:xfrm>
          <a:prstGeom prst="rect">
            <a:avLst/>
          </a:prstGeom>
          <a:solidFill>
            <a:srgbClr val="6B9C33">
              <a:alpha val="18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it-IT" dirty="0" smtClean="0"/>
              <a:t>indagini preliminari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403281" y="3014160"/>
            <a:ext cx="1844362" cy="369332"/>
          </a:xfrm>
          <a:prstGeom prst="rect">
            <a:avLst/>
          </a:prstGeom>
          <a:solidFill>
            <a:srgbClr val="6B9C33">
              <a:alpha val="18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it-IT" dirty="0" smtClean="0"/>
              <a:t>caratterizzazione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528306" y="5453128"/>
            <a:ext cx="1622448" cy="646331"/>
          </a:xfrm>
          <a:prstGeom prst="rect">
            <a:avLst/>
          </a:prstGeom>
          <a:solidFill>
            <a:srgbClr val="6B9C33">
              <a:alpha val="18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it-IT" dirty="0" smtClean="0"/>
              <a:t>Analisi di rischio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349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Schermata 2015-11-29 alle 18.10.5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0485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 rot="16200000">
            <a:off x="-3182119" y="3321937"/>
            <a:ext cx="6764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Times New Roman"/>
                <a:cs typeface="Times New Roman"/>
              </a:rPr>
              <a:t>Sede operativa: Lovere (BG) t. 035983738 mail. </a:t>
            </a:r>
            <a:r>
              <a:rPr lang="it-IT" sz="1400" dirty="0" err="1" smtClean="0">
                <a:latin typeface="Times New Roman"/>
                <a:cs typeface="Times New Roman"/>
              </a:rPr>
              <a:t>info@eracles.it</a:t>
            </a:r>
            <a:endParaRPr lang="it-IT" sz="1400" dirty="0">
              <a:latin typeface="Times New Roman"/>
              <a:cs typeface="Times New Roman"/>
            </a:endParaRP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4246253289"/>
              </p:ext>
            </p:extLst>
          </p:nvPr>
        </p:nvGraphicFramePr>
        <p:xfrm>
          <a:off x="1530086" y="2111801"/>
          <a:ext cx="6083828" cy="4182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4420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Schermata 2015-11-29 alle 18.10.5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0485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 rot="16200000">
            <a:off x="-3182119" y="3321937"/>
            <a:ext cx="6764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Times New Roman"/>
                <a:cs typeface="Times New Roman"/>
              </a:rPr>
              <a:t>Sede operativa: Lovere (BG) t. 035983738 mail. </a:t>
            </a:r>
            <a:r>
              <a:rPr lang="it-IT" sz="1400" dirty="0" err="1" smtClean="0">
                <a:latin typeface="Times New Roman"/>
                <a:cs typeface="Times New Roman"/>
              </a:rPr>
              <a:t>info@eracles.it</a:t>
            </a:r>
            <a:endParaRPr lang="it-IT" sz="1400" dirty="0">
              <a:latin typeface="Times New Roman"/>
              <a:cs typeface="Times New Roman"/>
            </a:endParaRP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1163823890"/>
              </p:ext>
            </p:extLst>
          </p:nvPr>
        </p:nvGraphicFramePr>
        <p:xfrm>
          <a:off x="1569072" y="2111801"/>
          <a:ext cx="6005856" cy="4175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1231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8657</TotalTime>
  <Words>230</Words>
  <Application>Microsoft Office PowerPoint</Application>
  <PresentationFormat>Presentazione su schermo (4:3)</PresentationFormat>
  <Paragraphs>58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Remo</dc:creator>
  <cp:lastModifiedBy>user</cp:lastModifiedBy>
  <cp:revision>38</cp:revision>
  <dcterms:created xsi:type="dcterms:W3CDTF">2015-11-29T17:08:21Z</dcterms:created>
  <dcterms:modified xsi:type="dcterms:W3CDTF">2016-05-12T09:23:15Z</dcterms:modified>
</cp:coreProperties>
</file>